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7" r:id="rId2"/>
    <p:sldId id="296" r:id="rId3"/>
    <p:sldId id="290" r:id="rId4"/>
    <p:sldId id="284" r:id="rId5"/>
    <p:sldId id="280" r:id="rId6"/>
    <p:sldId id="295" r:id="rId7"/>
    <p:sldId id="281" r:id="rId8"/>
    <p:sldId id="289" r:id="rId9"/>
    <p:sldId id="283" r:id="rId10"/>
    <p:sldId id="286" r:id="rId11"/>
    <p:sldId id="287" r:id="rId12"/>
    <p:sldId id="291" r:id="rId13"/>
    <p:sldId id="293" r:id="rId14"/>
    <p:sldId id="294"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DAE2"/>
    <a:srgbClr val="43CDD9"/>
    <a:srgbClr val="A5E8ED"/>
    <a:srgbClr val="85E0E7"/>
    <a:srgbClr val="30353F"/>
    <a:srgbClr val="667181"/>
    <a:srgbClr val="BABABA"/>
    <a:srgbClr val="DBDBDB"/>
    <a:srgbClr val="515A6B"/>
    <a:srgbClr val="AF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52" autoAdjust="0"/>
  </p:normalViewPr>
  <p:slideViewPr>
    <p:cSldViewPr snapToGrid="0" showGuides="1">
      <p:cViewPr varScale="1">
        <p:scale>
          <a:sx n="88" d="100"/>
          <a:sy n="88" d="100"/>
        </p:scale>
        <p:origin x="210" y="5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shita mali" userId="03f78c0013ef2bfa" providerId="LiveId" clId="{44335679-F3DA-4F6F-8299-D8BFA4A52E77}"/>
    <pc:docChg chg="undo redo custSel addSld delSld modSld sldOrd">
      <pc:chgData name="vikshita mali" userId="03f78c0013ef2bfa" providerId="LiveId" clId="{44335679-F3DA-4F6F-8299-D8BFA4A52E77}" dt="2024-11-19T10:25:32.256" v="3064" actId="478"/>
      <pc:docMkLst>
        <pc:docMk/>
      </pc:docMkLst>
      <pc:sldChg chg="addSp modSp mod">
        <pc:chgData name="vikshita mali" userId="03f78c0013ef2bfa" providerId="LiveId" clId="{44335679-F3DA-4F6F-8299-D8BFA4A52E77}" dt="2024-11-19T10:06:09.604" v="2613" actId="20577"/>
        <pc:sldMkLst>
          <pc:docMk/>
          <pc:sldMk cId="735082890" sldId="257"/>
        </pc:sldMkLst>
        <pc:spChg chg="mod">
          <ac:chgData name="vikshita mali" userId="03f78c0013ef2bfa" providerId="LiveId" clId="{44335679-F3DA-4F6F-8299-D8BFA4A52E77}" dt="2024-11-17T05:07:15.175" v="84" actId="14100"/>
          <ac:spMkLst>
            <pc:docMk/>
            <pc:sldMk cId="735082890" sldId="257"/>
            <ac:spMk id="12" creationId="{00000000-0000-0000-0000-000000000000}"/>
          </ac:spMkLst>
        </pc:spChg>
        <pc:spChg chg="add mod">
          <ac:chgData name="vikshita mali" userId="03f78c0013ef2bfa" providerId="LiveId" clId="{44335679-F3DA-4F6F-8299-D8BFA4A52E77}" dt="2024-11-15T10:50:10.675" v="39" actId="1076"/>
          <ac:spMkLst>
            <pc:docMk/>
            <pc:sldMk cId="735082890" sldId="257"/>
            <ac:spMk id="13" creationId="{00000000-0000-0000-0000-000000000000}"/>
          </ac:spMkLst>
        </pc:spChg>
        <pc:spChg chg="add mod">
          <ac:chgData name="vikshita mali" userId="03f78c0013ef2bfa" providerId="LiveId" clId="{44335679-F3DA-4F6F-8299-D8BFA4A52E77}" dt="2024-11-15T10:50:11.452" v="41" actId="1076"/>
          <ac:spMkLst>
            <pc:docMk/>
            <pc:sldMk cId="735082890" sldId="257"/>
            <ac:spMk id="14" creationId="{00000000-0000-0000-0000-000000000000}"/>
          </ac:spMkLst>
        </pc:spChg>
        <pc:spChg chg="add mod">
          <ac:chgData name="vikshita mali" userId="03f78c0013ef2bfa" providerId="LiveId" clId="{44335679-F3DA-4F6F-8299-D8BFA4A52E77}" dt="2024-11-15T10:50:10.967" v="40" actId="1076"/>
          <ac:spMkLst>
            <pc:docMk/>
            <pc:sldMk cId="735082890" sldId="257"/>
            <ac:spMk id="15" creationId="{00000000-0000-0000-0000-000000000000}"/>
          </ac:spMkLst>
        </pc:spChg>
        <pc:spChg chg="add mod">
          <ac:chgData name="vikshita mali" userId="03f78c0013ef2bfa" providerId="LiveId" clId="{44335679-F3DA-4F6F-8299-D8BFA4A52E77}" dt="2024-11-19T10:06:09.604" v="2613" actId="20577"/>
          <ac:spMkLst>
            <pc:docMk/>
            <pc:sldMk cId="735082890" sldId="257"/>
            <ac:spMk id="16" creationId="{00000000-0000-0000-0000-000000000000}"/>
          </ac:spMkLst>
        </pc:spChg>
        <pc:spChg chg="add mod">
          <ac:chgData name="vikshita mali" userId="03f78c0013ef2bfa" providerId="LiveId" clId="{44335679-F3DA-4F6F-8299-D8BFA4A52E77}" dt="2024-11-15T10:52:15.057" v="50" actId="2711"/>
          <ac:spMkLst>
            <pc:docMk/>
            <pc:sldMk cId="735082890" sldId="257"/>
            <ac:spMk id="17" creationId="{B86358BE-607E-58D2-9F12-02295C070320}"/>
          </ac:spMkLst>
        </pc:spChg>
      </pc:sldChg>
      <pc:sldChg chg="del">
        <pc:chgData name="vikshita mali" userId="03f78c0013ef2bfa" providerId="LiveId" clId="{44335679-F3DA-4F6F-8299-D8BFA4A52E77}" dt="2024-11-19T10:04:51" v="2579" actId="47"/>
        <pc:sldMkLst>
          <pc:docMk/>
          <pc:sldMk cId="3041316037" sldId="258"/>
        </pc:sldMkLst>
      </pc:sldChg>
      <pc:sldChg chg="del">
        <pc:chgData name="vikshita mali" userId="03f78c0013ef2bfa" providerId="LiveId" clId="{44335679-F3DA-4F6F-8299-D8BFA4A52E77}" dt="2024-11-19T10:04:53.250" v="2580" actId="47"/>
        <pc:sldMkLst>
          <pc:docMk/>
          <pc:sldMk cId="3293348916" sldId="259"/>
        </pc:sldMkLst>
      </pc:sldChg>
      <pc:sldChg chg="del">
        <pc:chgData name="vikshita mali" userId="03f78c0013ef2bfa" providerId="LiveId" clId="{44335679-F3DA-4F6F-8299-D8BFA4A52E77}" dt="2024-11-19T10:04:54.643" v="2581" actId="47"/>
        <pc:sldMkLst>
          <pc:docMk/>
          <pc:sldMk cId="1676837893" sldId="260"/>
        </pc:sldMkLst>
      </pc:sldChg>
      <pc:sldChg chg="modSp del mod">
        <pc:chgData name="vikshita mali" userId="03f78c0013ef2bfa" providerId="LiveId" clId="{44335679-F3DA-4F6F-8299-D8BFA4A52E77}" dt="2024-11-19T10:07:35.285" v="2631" actId="47"/>
        <pc:sldMkLst>
          <pc:docMk/>
          <pc:sldMk cId="1519777200" sldId="261"/>
        </pc:sldMkLst>
        <pc:spChg chg="mod">
          <ac:chgData name="vikshita mali" userId="03f78c0013ef2bfa" providerId="LiveId" clId="{44335679-F3DA-4F6F-8299-D8BFA4A52E77}" dt="2024-11-19T09:51:38.365" v="2449" actId="20577"/>
          <ac:spMkLst>
            <pc:docMk/>
            <pc:sldMk cId="1519777200" sldId="261"/>
            <ac:spMk id="80" creationId="{00000000-0000-0000-0000-000000000000}"/>
          </ac:spMkLst>
        </pc:spChg>
      </pc:sldChg>
      <pc:sldChg chg="add del">
        <pc:chgData name="vikshita mali" userId="03f78c0013ef2bfa" providerId="LiveId" clId="{44335679-F3DA-4F6F-8299-D8BFA4A52E77}" dt="2024-11-19T10:05:05.726" v="2584" actId="47"/>
        <pc:sldMkLst>
          <pc:docMk/>
          <pc:sldMk cId="198162277" sldId="262"/>
        </pc:sldMkLst>
      </pc:sldChg>
      <pc:sldChg chg="del">
        <pc:chgData name="vikshita mali" userId="03f78c0013ef2bfa" providerId="LiveId" clId="{44335679-F3DA-4F6F-8299-D8BFA4A52E77}" dt="2024-11-19T10:05:07.017" v="2585" actId="47"/>
        <pc:sldMkLst>
          <pc:docMk/>
          <pc:sldMk cId="1727237839" sldId="263"/>
        </pc:sldMkLst>
      </pc:sldChg>
      <pc:sldChg chg="delSp mod">
        <pc:chgData name="vikshita mali" userId="03f78c0013ef2bfa" providerId="LiveId" clId="{44335679-F3DA-4F6F-8299-D8BFA4A52E77}" dt="2024-11-19T10:25:32.256" v="3064" actId="478"/>
        <pc:sldMkLst>
          <pc:docMk/>
          <pc:sldMk cId="3345628227" sldId="266"/>
        </pc:sldMkLst>
        <pc:picChg chg="del">
          <ac:chgData name="vikshita mali" userId="03f78c0013ef2bfa" providerId="LiveId" clId="{44335679-F3DA-4F6F-8299-D8BFA4A52E77}" dt="2024-11-19T10:25:32.256" v="3064" actId="478"/>
          <ac:picMkLst>
            <pc:docMk/>
            <pc:sldMk cId="3345628227" sldId="266"/>
            <ac:picMk id="10" creationId="{E88D3554-2B38-7045-B778-76FB3465B801}"/>
          </ac:picMkLst>
        </pc:picChg>
      </pc:sldChg>
      <pc:sldChg chg="del">
        <pc:chgData name="vikshita mali" userId="03f78c0013ef2bfa" providerId="LiveId" clId="{44335679-F3DA-4F6F-8299-D8BFA4A52E77}" dt="2024-11-19T09:50:39.357" v="2435" actId="47"/>
        <pc:sldMkLst>
          <pc:docMk/>
          <pc:sldMk cId="2420142894" sldId="267"/>
        </pc:sldMkLst>
      </pc:sldChg>
      <pc:sldChg chg="add del">
        <pc:chgData name="vikshita mali" userId="03f78c0013ef2bfa" providerId="LiveId" clId="{44335679-F3DA-4F6F-8299-D8BFA4A52E77}" dt="2024-11-19T10:07:37.064" v="2632" actId="47"/>
        <pc:sldMkLst>
          <pc:docMk/>
          <pc:sldMk cId="1708956848" sldId="268"/>
        </pc:sldMkLst>
      </pc:sldChg>
      <pc:sldChg chg="del">
        <pc:chgData name="vikshita mali" userId="03f78c0013ef2bfa" providerId="LiveId" clId="{44335679-F3DA-4F6F-8299-D8BFA4A52E77}" dt="2024-11-19T10:05:09.395" v="2586" actId="47"/>
        <pc:sldMkLst>
          <pc:docMk/>
          <pc:sldMk cId="1221752997" sldId="270"/>
        </pc:sldMkLst>
      </pc:sldChg>
      <pc:sldChg chg="add del">
        <pc:chgData name="vikshita mali" userId="03f78c0013ef2bfa" providerId="LiveId" clId="{44335679-F3DA-4F6F-8299-D8BFA4A52E77}" dt="2024-11-19T10:07:39.424" v="2633" actId="47"/>
        <pc:sldMkLst>
          <pc:docMk/>
          <pc:sldMk cId="3994358870" sldId="271"/>
        </pc:sldMkLst>
      </pc:sldChg>
      <pc:sldChg chg="del">
        <pc:chgData name="vikshita mali" userId="03f78c0013ef2bfa" providerId="LiveId" clId="{44335679-F3DA-4F6F-8299-D8BFA4A52E77}" dt="2024-11-15T10:48:05.156" v="24" actId="47"/>
        <pc:sldMkLst>
          <pc:docMk/>
          <pc:sldMk cId="1439842686" sldId="272"/>
        </pc:sldMkLst>
      </pc:sldChg>
      <pc:sldChg chg="addSp delSp modSp new del mod">
        <pc:chgData name="vikshita mali" userId="03f78c0013ef2bfa" providerId="LiveId" clId="{44335679-F3DA-4F6F-8299-D8BFA4A52E77}" dt="2024-11-17T05:30:52.508" v="223" actId="47"/>
        <pc:sldMkLst>
          <pc:docMk/>
          <pc:sldMk cId="4257811386" sldId="272"/>
        </pc:sldMkLst>
        <pc:spChg chg="mod">
          <ac:chgData name="vikshita mali" userId="03f78c0013ef2bfa" providerId="LiveId" clId="{44335679-F3DA-4F6F-8299-D8BFA4A52E77}" dt="2024-11-17T05:20:16.454" v="157" actId="122"/>
          <ac:spMkLst>
            <pc:docMk/>
            <pc:sldMk cId="4257811386" sldId="272"/>
            <ac:spMk id="2" creationId="{74DA8F5A-1151-6317-7038-2B564192B163}"/>
          </ac:spMkLst>
        </pc:spChg>
        <pc:spChg chg="add del">
          <ac:chgData name="vikshita mali" userId="03f78c0013ef2bfa" providerId="LiveId" clId="{44335679-F3DA-4F6F-8299-D8BFA4A52E77}" dt="2024-11-17T04:59:34.184" v="54" actId="22"/>
          <ac:spMkLst>
            <pc:docMk/>
            <pc:sldMk cId="4257811386" sldId="272"/>
            <ac:spMk id="4" creationId="{977C2035-BB47-117E-ED35-8453220D9639}"/>
          </ac:spMkLst>
        </pc:spChg>
        <pc:spChg chg="add del">
          <ac:chgData name="vikshita mali" userId="03f78c0013ef2bfa" providerId="LiveId" clId="{44335679-F3DA-4F6F-8299-D8BFA4A52E77}" dt="2024-11-17T05:00:21.860" v="73" actId="22"/>
          <ac:spMkLst>
            <pc:docMk/>
            <pc:sldMk cId="4257811386" sldId="272"/>
            <ac:spMk id="6" creationId="{AC5695AB-EDEC-BFE3-E59E-B2195C9BCDB5}"/>
          </ac:spMkLst>
        </pc:spChg>
        <pc:spChg chg="add del">
          <ac:chgData name="vikshita mali" userId="03f78c0013ef2bfa" providerId="LiveId" clId="{44335679-F3DA-4F6F-8299-D8BFA4A52E77}" dt="2024-11-17T05:00:35.715" v="75" actId="22"/>
          <ac:spMkLst>
            <pc:docMk/>
            <pc:sldMk cId="4257811386" sldId="272"/>
            <ac:spMk id="8" creationId="{DCF2B68E-4158-2D85-12C6-E601B2BB9AD8}"/>
          </ac:spMkLst>
        </pc:spChg>
        <pc:spChg chg="add del mod">
          <ac:chgData name="vikshita mali" userId="03f78c0013ef2bfa" providerId="LiveId" clId="{44335679-F3DA-4F6F-8299-D8BFA4A52E77}" dt="2024-11-17T05:06:22.115" v="81"/>
          <ac:spMkLst>
            <pc:docMk/>
            <pc:sldMk cId="4257811386" sldId="272"/>
            <ac:spMk id="9" creationId="{766C9BC1-D1D2-4CB2-A2FC-701647DEE0D1}"/>
          </ac:spMkLst>
        </pc:spChg>
        <pc:spChg chg="add del mod">
          <ac:chgData name="vikshita mali" userId="03f78c0013ef2bfa" providerId="LiveId" clId="{44335679-F3DA-4F6F-8299-D8BFA4A52E77}" dt="2024-11-17T05:12:21.782" v="96" actId="11529"/>
          <ac:spMkLst>
            <pc:docMk/>
            <pc:sldMk cId="4257811386" sldId="272"/>
            <ac:spMk id="10" creationId="{3B659E4C-2C3A-B007-3BE9-BE8197D615F8}"/>
          </ac:spMkLst>
        </pc:spChg>
        <pc:spChg chg="mod">
          <ac:chgData name="vikshita mali" userId="03f78c0013ef2bfa" providerId="LiveId" clId="{44335679-F3DA-4F6F-8299-D8BFA4A52E77}" dt="2024-11-17T05:17:04.945" v="136" actId="18245"/>
          <ac:spMkLst>
            <pc:docMk/>
            <pc:sldMk cId="4257811386" sldId="272"/>
            <ac:spMk id="13" creationId="{532588C4-E081-100A-F769-C027E390E90E}"/>
          </ac:spMkLst>
        </pc:spChg>
        <pc:spChg chg="mod">
          <ac:chgData name="vikshita mali" userId="03f78c0013ef2bfa" providerId="LiveId" clId="{44335679-F3DA-4F6F-8299-D8BFA4A52E77}" dt="2024-11-17T05:17:04.945" v="136" actId="18245"/>
          <ac:spMkLst>
            <pc:docMk/>
            <pc:sldMk cId="4257811386" sldId="272"/>
            <ac:spMk id="14" creationId="{EFB93C03-978E-F5D7-1453-E524B0253D7E}"/>
          </ac:spMkLst>
        </pc:spChg>
        <pc:spChg chg="mod">
          <ac:chgData name="vikshita mali" userId="03f78c0013ef2bfa" providerId="LiveId" clId="{44335679-F3DA-4F6F-8299-D8BFA4A52E77}" dt="2024-11-17T05:17:04.945" v="136" actId="18245"/>
          <ac:spMkLst>
            <pc:docMk/>
            <pc:sldMk cId="4257811386" sldId="272"/>
            <ac:spMk id="15" creationId="{2D2501A1-69D0-1954-E041-C4CAB90C9664}"/>
          </ac:spMkLst>
        </pc:spChg>
        <pc:spChg chg="mod">
          <ac:chgData name="vikshita mali" userId="03f78c0013ef2bfa" providerId="LiveId" clId="{44335679-F3DA-4F6F-8299-D8BFA4A52E77}" dt="2024-11-17T05:17:04.945" v="136" actId="18245"/>
          <ac:spMkLst>
            <pc:docMk/>
            <pc:sldMk cId="4257811386" sldId="272"/>
            <ac:spMk id="16" creationId="{91B02022-5CD1-263B-7A81-5EB514FF6AA7}"/>
          </ac:spMkLst>
        </pc:spChg>
        <pc:spChg chg="mod">
          <ac:chgData name="vikshita mali" userId="03f78c0013ef2bfa" providerId="LiveId" clId="{44335679-F3DA-4F6F-8299-D8BFA4A52E77}" dt="2024-11-17T05:17:04.945" v="136" actId="18245"/>
          <ac:spMkLst>
            <pc:docMk/>
            <pc:sldMk cId="4257811386" sldId="272"/>
            <ac:spMk id="17" creationId="{CDBF262F-4949-A878-E0D2-7DC4B35E3450}"/>
          </ac:spMkLst>
        </pc:spChg>
        <pc:spChg chg="mod">
          <ac:chgData name="vikshita mali" userId="03f78c0013ef2bfa" providerId="LiveId" clId="{44335679-F3DA-4F6F-8299-D8BFA4A52E77}" dt="2024-11-17T05:17:04.945" v="136" actId="18245"/>
          <ac:spMkLst>
            <pc:docMk/>
            <pc:sldMk cId="4257811386" sldId="272"/>
            <ac:spMk id="18" creationId="{936A6618-6D67-8538-3CF9-0E71684F72D6}"/>
          </ac:spMkLst>
        </pc:spChg>
        <pc:spChg chg="mod">
          <ac:chgData name="vikshita mali" userId="03f78c0013ef2bfa" providerId="LiveId" clId="{44335679-F3DA-4F6F-8299-D8BFA4A52E77}" dt="2024-11-17T05:17:04.945" v="136" actId="18245"/>
          <ac:spMkLst>
            <pc:docMk/>
            <pc:sldMk cId="4257811386" sldId="272"/>
            <ac:spMk id="19" creationId="{71273FA8-13EF-3E1B-0E70-5BF1945E6F61}"/>
          </ac:spMkLst>
        </pc:spChg>
        <pc:spChg chg="mod">
          <ac:chgData name="vikshita mali" userId="03f78c0013ef2bfa" providerId="LiveId" clId="{44335679-F3DA-4F6F-8299-D8BFA4A52E77}" dt="2024-11-17T05:17:04.945" v="136" actId="18245"/>
          <ac:spMkLst>
            <pc:docMk/>
            <pc:sldMk cId="4257811386" sldId="272"/>
            <ac:spMk id="20" creationId="{CEF0065A-5593-68CD-5EF4-3514CD8D0814}"/>
          </ac:spMkLst>
        </pc:spChg>
        <pc:spChg chg="mod">
          <ac:chgData name="vikshita mali" userId="03f78c0013ef2bfa" providerId="LiveId" clId="{44335679-F3DA-4F6F-8299-D8BFA4A52E77}" dt="2024-11-17T05:17:04.945" v="136" actId="18245"/>
          <ac:spMkLst>
            <pc:docMk/>
            <pc:sldMk cId="4257811386" sldId="272"/>
            <ac:spMk id="21" creationId="{B672A89B-AEF0-F4AC-6D27-422AFF9DC94F}"/>
          </ac:spMkLst>
        </pc:spChg>
        <pc:spChg chg="mod">
          <ac:chgData name="vikshita mali" userId="03f78c0013ef2bfa" providerId="LiveId" clId="{44335679-F3DA-4F6F-8299-D8BFA4A52E77}" dt="2024-11-17T05:17:04.945" v="136" actId="18245"/>
          <ac:spMkLst>
            <pc:docMk/>
            <pc:sldMk cId="4257811386" sldId="272"/>
            <ac:spMk id="22" creationId="{99BC13FE-F253-DF07-155B-2AC49514BB9D}"/>
          </ac:spMkLst>
        </pc:spChg>
        <pc:spChg chg="mod">
          <ac:chgData name="vikshita mali" userId="03f78c0013ef2bfa" providerId="LiveId" clId="{44335679-F3DA-4F6F-8299-D8BFA4A52E77}" dt="2024-11-17T05:17:04.945" v="136" actId="18245"/>
          <ac:spMkLst>
            <pc:docMk/>
            <pc:sldMk cId="4257811386" sldId="272"/>
            <ac:spMk id="23" creationId="{24F93687-88AB-5ED1-16FC-A7A9102019CE}"/>
          </ac:spMkLst>
        </pc:spChg>
        <pc:spChg chg="mod">
          <ac:chgData name="vikshita mali" userId="03f78c0013ef2bfa" providerId="LiveId" clId="{44335679-F3DA-4F6F-8299-D8BFA4A52E77}" dt="2024-11-17T05:17:04.945" v="136" actId="18245"/>
          <ac:spMkLst>
            <pc:docMk/>
            <pc:sldMk cId="4257811386" sldId="272"/>
            <ac:spMk id="24" creationId="{B8F9A9A9-3B54-7DE7-1EAE-90532E599239}"/>
          </ac:spMkLst>
        </pc:spChg>
        <pc:spChg chg="mod">
          <ac:chgData name="vikshita mali" userId="03f78c0013ef2bfa" providerId="LiveId" clId="{44335679-F3DA-4F6F-8299-D8BFA4A52E77}" dt="2024-11-17T05:17:04.945" v="136" actId="18245"/>
          <ac:spMkLst>
            <pc:docMk/>
            <pc:sldMk cId="4257811386" sldId="272"/>
            <ac:spMk id="25" creationId="{5CF610F5-74F0-FBA1-F1B8-622DCB7BA1DC}"/>
          </ac:spMkLst>
        </pc:spChg>
        <pc:spChg chg="mod">
          <ac:chgData name="vikshita mali" userId="03f78c0013ef2bfa" providerId="LiveId" clId="{44335679-F3DA-4F6F-8299-D8BFA4A52E77}" dt="2024-11-17T05:17:04.945" v="136" actId="18245"/>
          <ac:spMkLst>
            <pc:docMk/>
            <pc:sldMk cId="4257811386" sldId="272"/>
            <ac:spMk id="26" creationId="{0B7819CE-896E-3905-6FAF-01C49F9ACC13}"/>
          </ac:spMkLst>
        </pc:spChg>
        <pc:spChg chg="mod">
          <ac:chgData name="vikshita mali" userId="03f78c0013ef2bfa" providerId="LiveId" clId="{44335679-F3DA-4F6F-8299-D8BFA4A52E77}" dt="2024-11-17T05:17:01.097" v="135" actId="18245"/>
          <ac:spMkLst>
            <pc:docMk/>
            <pc:sldMk cId="4257811386" sldId="272"/>
            <ac:spMk id="27" creationId="{12B9E3FE-1DDF-64D0-3342-5AB9B55AB23C}"/>
          </ac:spMkLst>
        </pc:spChg>
        <pc:grpChg chg="mod">
          <ac:chgData name="vikshita mali" userId="03f78c0013ef2bfa" providerId="LiveId" clId="{44335679-F3DA-4F6F-8299-D8BFA4A52E77}" dt="2024-11-17T05:17:04.945" v="136" actId="18245"/>
          <ac:grpSpMkLst>
            <pc:docMk/>
            <pc:sldMk cId="4257811386" sldId="272"/>
            <ac:grpSpMk id="12" creationId="{53AC359C-5B9C-953D-70BA-A960D8F9F15E}"/>
          </ac:grpSpMkLst>
        </pc:grpChg>
        <pc:graphicFrameChg chg="add del mod modGraphic">
          <ac:chgData name="vikshita mali" userId="03f78c0013ef2bfa" providerId="LiveId" clId="{44335679-F3DA-4F6F-8299-D8BFA4A52E77}" dt="2024-11-17T05:20:58.950" v="161" actId="14100"/>
          <ac:graphicFrameMkLst>
            <pc:docMk/>
            <pc:sldMk cId="4257811386" sldId="272"/>
            <ac:graphicFrameMk id="11" creationId="{BB6C1F32-8E7D-A74C-82A7-DE5EA62E236B}"/>
          </ac:graphicFrameMkLst>
        </pc:graphicFrameChg>
      </pc:sldChg>
      <pc:sldChg chg="addSp delSp modSp new del mod">
        <pc:chgData name="vikshita mali" userId="03f78c0013ef2bfa" providerId="LiveId" clId="{44335679-F3DA-4F6F-8299-D8BFA4A52E77}" dt="2024-11-17T05:30:55.577" v="224" actId="47"/>
        <pc:sldMkLst>
          <pc:docMk/>
          <pc:sldMk cId="70208338" sldId="273"/>
        </pc:sldMkLst>
        <pc:graphicFrameChg chg="add del modGraphic">
          <ac:chgData name="vikshita mali" userId="03f78c0013ef2bfa" providerId="LiveId" clId="{44335679-F3DA-4F6F-8299-D8BFA4A52E77}" dt="2024-11-17T05:21:48.738" v="164" actId="1032"/>
          <ac:graphicFrameMkLst>
            <pc:docMk/>
            <pc:sldMk cId="70208338" sldId="273"/>
            <ac:graphicFrameMk id="3" creationId="{E6060490-8204-65D0-1A8E-E90DBD6595CA}"/>
          </ac:graphicFrameMkLst>
        </pc:graphicFrameChg>
        <pc:graphicFrameChg chg="add mod modGraphic">
          <ac:chgData name="vikshita mali" userId="03f78c0013ef2bfa" providerId="LiveId" clId="{44335679-F3DA-4F6F-8299-D8BFA4A52E77}" dt="2024-11-17T05:26:44.739" v="212"/>
          <ac:graphicFrameMkLst>
            <pc:docMk/>
            <pc:sldMk cId="70208338" sldId="273"/>
            <ac:graphicFrameMk id="4" creationId="{77DC6E36-D530-F533-DDDA-4DAB8CE30462}"/>
          </ac:graphicFrameMkLst>
        </pc:graphicFrameChg>
      </pc:sldChg>
      <pc:sldChg chg="addSp modSp new del mod">
        <pc:chgData name="vikshita mali" userId="03f78c0013ef2bfa" providerId="LiveId" clId="{44335679-F3DA-4F6F-8299-D8BFA4A52E77}" dt="2024-11-19T10:14:25.073" v="2689" actId="47"/>
        <pc:sldMkLst>
          <pc:docMk/>
          <pc:sldMk cId="3186301006" sldId="274"/>
        </pc:sldMkLst>
        <pc:spChg chg="mod">
          <ac:chgData name="vikshita mali" userId="03f78c0013ef2bfa" providerId="LiveId" clId="{44335679-F3DA-4F6F-8299-D8BFA4A52E77}" dt="2024-11-17T05:32:29.775" v="237" actId="20577"/>
          <ac:spMkLst>
            <pc:docMk/>
            <pc:sldMk cId="3186301006" sldId="274"/>
            <ac:spMk id="2" creationId="{E22EE389-6628-1F69-EB50-67BF2909FB3A}"/>
          </ac:spMkLst>
        </pc:spChg>
        <pc:spChg chg="add mod">
          <ac:chgData name="vikshita mali" userId="03f78c0013ef2bfa" providerId="LiveId" clId="{44335679-F3DA-4F6F-8299-D8BFA4A52E77}" dt="2024-11-18T04:46:17.878" v="1032" actId="20577"/>
          <ac:spMkLst>
            <pc:docMk/>
            <pc:sldMk cId="3186301006" sldId="274"/>
            <ac:spMk id="6" creationId="{D9238397-BB1D-E78D-DA28-65D7E8CB5F54}"/>
          </ac:spMkLst>
        </pc:spChg>
        <pc:spChg chg="add mod">
          <ac:chgData name="vikshita mali" userId="03f78c0013ef2bfa" providerId="LiveId" clId="{44335679-F3DA-4F6F-8299-D8BFA4A52E77}" dt="2024-11-19T10:06:32.095" v="2614"/>
          <ac:spMkLst>
            <pc:docMk/>
            <pc:sldMk cId="3186301006" sldId="274"/>
            <ac:spMk id="8" creationId="{62299BF8-9164-D0AB-2152-5643CB811366}"/>
          </ac:spMkLst>
        </pc:spChg>
        <pc:spChg chg="add mod">
          <ac:chgData name="vikshita mali" userId="03f78c0013ef2bfa" providerId="LiveId" clId="{44335679-F3DA-4F6F-8299-D8BFA4A52E77}" dt="2024-11-19T10:07:50.907" v="2639" actId="20577"/>
          <ac:spMkLst>
            <pc:docMk/>
            <pc:sldMk cId="3186301006" sldId="274"/>
            <ac:spMk id="9" creationId="{59DC418E-75B7-4597-F07C-F11A48FC77B7}"/>
          </ac:spMkLst>
        </pc:spChg>
        <pc:graphicFrameChg chg="add mod">
          <ac:chgData name="vikshita mali" userId="03f78c0013ef2bfa" providerId="LiveId" clId="{44335679-F3DA-4F6F-8299-D8BFA4A52E77}" dt="2024-11-19T10:13:18.715" v="2685" actId="1036"/>
          <ac:graphicFrameMkLst>
            <pc:docMk/>
            <pc:sldMk cId="3186301006" sldId="274"/>
            <ac:graphicFrameMk id="3" creationId="{B12D3645-126C-BF6A-FD82-2C46C7434E75}"/>
          </ac:graphicFrameMkLst>
        </pc:graphicFrameChg>
        <pc:picChg chg="add mod">
          <ac:chgData name="vikshita mali" userId="03f78c0013ef2bfa" providerId="LiveId" clId="{44335679-F3DA-4F6F-8299-D8BFA4A52E77}" dt="2024-11-17T05:31:56.786" v="229" actId="1076"/>
          <ac:picMkLst>
            <pc:docMk/>
            <pc:sldMk cId="3186301006" sldId="274"/>
            <ac:picMk id="5" creationId="{B69E34BE-2459-4D1C-9FC6-4F2F08AE00FC}"/>
          </ac:picMkLst>
        </pc:picChg>
      </pc:sldChg>
      <pc:sldChg chg="addSp delSp modSp new del mod">
        <pc:chgData name="vikshita mali" userId="03f78c0013ef2bfa" providerId="LiveId" clId="{44335679-F3DA-4F6F-8299-D8BFA4A52E77}" dt="2024-11-18T09:33:52.995" v="2099" actId="47"/>
        <pc:sldMkLst>
          <pc:docMk/>
          <pc:sldMk cId="3485018188" sldId="275"/>
        </pc:sldMkLst>
        <pc:spChg chg="mod">
          <ac:chgData name="vikshita mali" userId="03f78c0013ef2bfa" providerId="LiveId" clId="{44335679-F3DA-4F6F-8299-D8BFA4A52E77}" dt="2024-11-17T11:01:07.706" v="292" actId="14100"/>
          <ac:spMkLst>
            <pc:docMk/>
            <pc:sldMk cId="3485018188" sldId="275"/>
            <ac:spMk id="2" creationId="{33BA7C31-62CF-6C96-04E6-BA9FEB924076}"/>
          </ac:spMkLst>
        </pc:spChg>
        <pc:spChg chg="add mod">
          <ac:chgData name="vikshita mali" userId="03f78c0013ef2bfa" providerId="LiveId" clId="{44335679-F3DA-4F6F-8299-D8BFA4A52E77}" dt="2024-11-18T04:47:40.171" v="1061" actId="113"/>
          <ac:spMkLst>
            <pc:docMk/>
            <pc:sldMk cId="3485018188" sldId="275"/>
            <ac:spMk id="3" creationId="{9507F262-D9FC-1124-3FE4-39F8AFE197D6}"/>
          </ac:spMkLst>
        </pc:spChg>
        <pc:spChg chg="add mod">
          <ac:chgData name="vikshita mali" userId="03f78c0013ef2bfa" providerId="LiveId" clId="{44335679-F3DA-4F6F-8299-D8BFA4A52E77}" dt="2024-11-18T03:54:19.607" v="310"/>
          <ac:spMkLst>
            <pc:docMk/>
            <pc:sldMk cId="3485018188" sldId="275"/>
            <ac:spMk id="4" creationId="{7A9C1861-1145-0258-D4B8-F32324E50915}"/>
          </ac:spMkLst>
        </pc:spChg>
        <pc:spChg chg="add mod">
          <ac:chgData name="vikshita mali" userId="03f78c0013ef2bfa" providerId="LiveId" clId="{44335679-F3DA-4F6F-8299-D8BFA4A52E77}" dt="2024-11-18T03:54:33.184" v="312"/>
          <ac:spMkLst>
            <pc:docMk/>
            <pc:sldMk cId="3485018188" sldId="275"/>
            <ac:spMk id="5" creationId="{049E7D3D-86E8-C2FB-5071-EFA30EC5A324}"/>
          </ac:spMkLst>
        </pc:spChg>
        <pc:spChg chg="add">
          <ac:chgData name="vikshita mali" userId="03f78c0013ef2bfa" providerId="LiveId" clId="{44335679-F3DA-4F6F-8299-D8BFA4A52E77}" dt="2024-11-18T04:22:18.107" v="461"/>
          <ac:spMkLst>
            <pc:docMk/>
            <pc:sldMk cId="3485018188" sldId="275"/>
            <ac:spMk id="6" creationId="{A26E8CE5-612C-81B9-7919-503FEEC0C1E9}"/>
          </ac:spMkLst>
        </pc:spChg>
        <pc:spChg chg="add">
          <ac:chgData name="vikshita mali" userId="03f78c0013ef2bfa" providerId="LiveId" clId="{44335679-F3DA-4F6F-8299-D8BFA4A52E77}" dt="2024-11-18T04:22:22.946" v="462"/>
          <ac:spMkLst>
            <pc:docMk/>
            <pc:sldMk cId="3485018188" sldId="275"/>
            <ac:spMk id="7" creationId="{2EB8112C-6A0E-6DCA-26A4-F3FA0FD0A80E}"/>
          </ac:spMkLst>
        </pc:spChg>
        <pc:picChg chg="add">
          <ac:chgData name="vikshita mali" userId="03f78c0013ef2bfa" providerId="LiveId" clId="{44335679-F3DA-4F6F-8299-D8BFA4A52E77}" dt="2024-11-18T03:59:46.155" v="346"/>
          <ac:picMkLst>
            <pc:docMk/>
            <pc:sldMk cId="3485018188" sldId="275"/>
            <ac:picMk id="1026" creationId="{07C3539B-9AFE-4702-9E12-CC250A48EC3D}"/>
          </ac:picMkLst>
        </pc:picChg>
        <pc:picChg chg="add mod">
          <ac:chgData name="vikshita mali" userId="03f78c0013ef2bfa" providerId="LiveId" clId="{44335679-F3DA-4F6F-8299-D8BFA4A52E77}" dt="2024-11-18T04:02:17.096" v="356" actId="1076"/>
          <ac:picMkLst>
            <pc:docMk/>
            <pc:sldMk cId="3485018188" sldId="275"/>
            <ac:picMk id="1028" creationId="{84673ECB-678A-221B-F131-D9F538D3CD00}"/>
          </ac:picMkLst>
        </pc:picChg>
        <pc:picChg chg="add del mod">
          <ac:chgData name="vikshita mali" userId="03f78c0013ef2bfa" providerId="LiveId" clId="{44335679-F3DA-4F6F-8299-D8BFA4A52E77}" dt="2024-11-18T04:02:54.395" v="362" actId="478"/>
          <ac:picMkLst>
            <pc:docMk/>
            <pc:sldMk cId="3485018188" sldId="275"/>
            <ac:picMk id="1030" creationId="{E8F2DE05-1C4D-18E2-EE85-8084E5581E2B}"/>
          </ac:picMkLst>
        </pc:picChg>
        <pc:picChg chg="add del mod">
          <ac:chgData name="vikshita mali" userId="03f78c0013ef2bfa" providerId="LiveId" clId="{44335679-F3DA-4F6F-8299-D8BFA4A52E77}" dt="2024-11-18T04:11:18.168" v="421" actId="478"/>
          <ac:picMkLst>
            <pc:docMk/>
            <pc:sldMk cId="3485018188" sldId="275"/>
            <ac:picMk id="1032" creationId="{B74BD799-F126-87CE-7A9B-84052D4AD9E7}"/>
          </ac:picMkLst>
        </pc:picChg>
        <pc:picChg chg="add mod">
          <ac:chgData name="vikshita mali" userId="03f78c0013ef2bfa" providerId="LiveId" clId="{44335679-F3DA-4F6F-8299-D8BFA4A52E77}" dt="2024-11-18T04:25:16" v="550" actId="14100"/>
          <ac:picMkLst>
            <pc:docMk/>
            <pc:sldMk cId="3485018188" sldId="275"/>
            <ac:picMk id="1036" creationId="{CCEC921D-8A4E-B171-1B4E-9117AD141030}"/>
          </ac:picMkLst>
        </pc:picChg>
        <pc:picChg chg="add mod">
          <ac:chgData name="vikshita mali" userId="03f78c0013ef2bfa" providerId="LiveId" clId="{44335679-F3DA-4F6F-8299-D8BFA4A52E77}" dt="2024-11-18T04:29:52.072" v="600" actId="14100"/>
          <ac:picMkLst>
            <pc:docMk/>
            <pc:sldMk cId="3485018188" sldId="275"/>
            <ac:picMk id="3076" creationId="{4193EFB9-5031-E2D1-C62C-18191D2DCE48}"/>
          </ac:picMkLst>
        </pc:picChg>
      </pc:sldChg>
      <pc:sldChg chg="addSp delSp modSp new del mod">
        <pc:chgData name="vikshita mali" userId="03f78c0013ef2bfa" providerId="LiveId" clId="{44335679-F3DA-4F6F-8299-D8BFA4A52E77}" dt="2024-11-18T04:56:52.827" v="1111" actId="47"/>
        <pc:sldMkLst>
          <pc:docMk/>
          <pc:sldMk cId="319728446" sldId="276"/>
        </pc:sldMkLst>
        <pc:spChg chg="del mod">
          <ac:chgData name="vikshita mali" userId="03f78c0013ef2bfa" providerId="LiveId" clId="{44335679-F3DA-4F6F-8299-D8BFA4A52E77}" dt="2024-11-18T04:09:22.990" v="405" actId="478"/>
          <ac:spMkLst>
            <pc:docMk/>
            <pc:sldMk cId="319728446" sldId="276"/>
            <ac:spMk id="2" creationId="{C2A37B89-F131-7474-D9A4-B47DCDEC22FB}"/>
          </ac:spMkLst>
        </pc:spChg>
        <pc:spChg chg="add mod">
          <ac:chgData name="vikshita mali" userId="03f78c0013ef2bfa" providerId="LiveId" clId="{44335679-F3DA-4F6F-8299-D8BFA4A52E77}" dt="2024-11-18T04:49:35.080" v="1081"/>
          <ac:spMkLst>
            <pc:docMk/>
            <pc:sldMk cId="319728446" sldId="276"/>
            <ac:spMk id="4" creationId="{06161288-09B6-1718-CF17-36012F8BC8D4}"/>
          </ac:spMkLst>
        </pc:spChg>
        <pc:spChg chg="add">
          <ac:chgData name="vikshita mali" userId="03f78c0013ef2bfa" providerId="LiveId" clId="{44335679-F3DA-4F6F-8299-D8BFA4A52E77}" dt="2024-11-18T04:48:29.982" v="1062"/>
          <ac:spMkLst>
            <pc:docMk/>
            <pc:sldMk cId="319728446" sldId="276"/>
            <ac:spMk id="6" creationId="{58379CE0-BF4F-0B93-8367-783B73D49DB3}"/>
          </ac:spMkLst>
        </pc:spChg>
        <pc:spChg chg="add">
          <ac:chgData name="vikshita mali" userId="03f78c0013ef2bfa" providerId="LiveId" clId="{44335679-F3DA-4F6F-8299-D8BFA4A52E77}" dt="2024-11-18T04:48:33.598" v="1063"/>
          <ac:spMkLst>
            <pc:docMk/>
            <pc:sldMk cId="319728446" sldId="276"/>
            <ac:spMk id="7" creationId="{EDD25305-648B-AEAF-D555-EBAF7EE5472C}"/>
          </ac:spMkLst>
        </pc:spChg>
        <pc:spChg chg="add">
          <ac:chgData name="vikshita mali" userId="03f78c0013ef2bfa" providerId="LiveId" clId="{44335679-F3DA-4F6F-8299-D8BFA4A52E77}" dt="2024-11-18T04:48:36.392" v="1065"/>
          <ac:spMkLst>
            <pc:docMk/>
            <pc:sldMk cId="319728446" sldId="276"/>
            <ac:spMk id="8" creationId="{352DECE7-90A4-E881-C219-9E0714F2FE25}"/>
          </ac:spMkLst>
        </pc:spChg>
        <pc:spChg chg="add">
          <ac:chgData name="vikshita mali" userId="03f78c0013ef2bfa" providerId="LiveId" clId="{44335679-F3DA-4F6F-8299-D8BFA4A52E77}" dt="2024-11-18T04:48:42.598" v="1066"/>
          <ac:spMkLst>
            <pc:docMk/>
            <pc:sldMk cId="319728446" sldId="276"/>
            <ac:spMk id="9" creationId="{6490A787-75CF-9CC7-F73C-07126A1AE505}"/>
          </ac:spMkLst>
        </pc:spChg>
        <pc:picChg chg="add mod">
          <ac:chgData name="vikshita mali" userId="03f78c0013ef2bfa" providerId="LiveId" clId="{44335679-F3DA-4F6F-8299-D8BFA4A52E77}" dt="2024-11-18T04:10:49.918" v="419" actId="14100"/>
          <ac:picMkLst>
            <pc:docMk/>
            <pc:sldMk cId="319728446" sldId="276"/>
            <ac:picMk id="5" creationId="{9D6C5EA3-3419-75F1-4C6F-43EEB669E8BA}"/>
          </ac:picMkLst>
        </pc:picChg>
      </pc:sldChg>
      <pc:sldChg chg="addSp delSp modSp new del mod">
        <pc:chgData name="vikshita mali" userId="03f78c0013ef2bfa" providerId="LiveId" clId="{44335679-F3DA-4F6F-8299-D8BFA4A52E77}" dt="2024-11-18T05:23:20.557" v="1128" actId="47"/>
        <pc:sldMkLst>
          <pc:docMk/>
          <pc:sldMk cId="3718757062" sldId="277"/>
        </pc:sldMkLst>
        <pc:spChg chg="mod">
          <ac:chgData name="vikshita mali" userId="03f78c0013ef2bfa" providerId="LiveId" clId="{44335679-F3DA-4F6F-8299-D8BFA4A52E77}" dt="2024-11-18T05:23:05.508" v="1126" actId="14100"/>
          <ac:spMkLst>
            <pc:docMk/>
            <pc:sldMk cId="3718757062" sldId="277"/>
            <ac:spMk id="2" creationId="{6C7E0386-BFCB-39B5-BC7D-C6D350647632}"/>
          </ac:spMkLst>
        </pc:spChg>
        <pc:picChg chg="add mod">
          <ac:chgData name="vikshita mali" userId="03f78c0013ef2bfa" providerId="LiveId" clId="{44335679-F3DA-4F6F-8299-D8BFA4A52E77}" dt="2024-11-18T04:25:38.118" v="557" actId="14100"/>
          <ac:picMkLst>
            <pc:docMk/>
            <pc:sldMk cId="3718757062" sldId="277"/>
            <ac:picMk id="3074" creationId="{9E1B011A-35C8-0C79-5290-CB8EBA675919}"/>
          </ac:picMkLst>
        </pc:picChg>
        <pc:picChg chg="add del mod">
          <ac:chgData name="vikshita mali" userId="03f78c0013ef2bfa" providerId="LiveId" clId="{44335679-F3DA-4F6F-8299-D8BFA4A52E77}" dt="2024-11-18T04:29:07.342" v="586" actId="21"/>
          <ac:picMkLst>
            <pc:docMk/>
            <pc:sldMk cId="3718757062" sldId="277"/>
            <ac:picMk id="3076" creationId="{4193EFB9-5031-E2D1-C62C-18191D2DCE48}"/>
          </ac:picMkLst>
        </pc:picChg>
      </pc:sldChg>
      <pc:sldChg chg="addSp delSp modSp new del mod">
        <pc:chgData name="vikshita mali" userId="03f78c0013ef2bfa" providerId="LiveId" clId="{44335679-F3DA-4F6F-8299-D8BFA4A52E77}" dt="2024-11-18T06:49:06.314" v="1346" actId="47"/>
        <pc:sldMkLst>
          <pc:docMk/>
          <pc:sldMk cId="3639339848" sldId="278"/>
        </pc:sldMkLst>
        <pc:spChg chg="del">
          <ac:chgData name="vikshita mali" userId="03f78c0013ef2bfa" providerId="LiveId" clId="{44335679-F3DA-4F6F-8299-D8BFA4A52E77}" dt="2024-11-18T04:32:06.851" v="603" actId="478"/>
          <ac:spMkLst>
            <pc:docMk/>
            <pc:sldMk cId="3639339848" sldId="278"/>
            <ac:spMk id="2" creationId="{69050B6C-E0D0-5818-2202-9B11E6C5D0A2}"/>
          </ac:spMkLst>
        </pc:spChg>
        <pc:spChg chg="add mod">
          <ac:chgData name="vikshita mali" userId="03f78c0013ef2bfa" providerId="LiveId" clId="{44335679-F3DA-4F6F-8299-D8BFA4A52E77}" dt="2024-11-18T06:47:18.713" v="1329"/>
          <ac:spMkLst>
            <pc:docMk/>
            <pc:sldMk cId="3639339848" sldId="278"/>
            <ac:spMk id="4" creationId="{31FA3EB3-2616-C96A-013C-6CF255D19EEF}"/>
          </ac:spMkLst>
        </pc:spChg>
        <pc:picChg chg="add mod">
          <ac:chgData name="vikshita mali" userId="03f78c0013ef2bfa" providerId="LiveId" clId="{44335679-F3DA-4F6F-8299-D8BFA4A52E77}" dt="2024-11-18T04:50:48.301" v="1099" actId="1076"/>
          <ac:picMkLst>
            <pc:docMk/>
            <pc:sldMk cId="3639339848" sldId="278"/>
            <ac:picMk id="4098" creationId="{D6C360F3-984F-C225-8C2C-B8E92577FD8B}"/>
          </ac:picMkLst>
        </pc:picChg>
      </pc:sldChg>
      <pc:sldChg chg="addSp modSp new del">
        <pc:chgData name="vikshita mali" userId="03f78c0013ef2bfa" providerId="LiveId" clId="{44335679-F3DA-4F6F-8299-D8BFA4A52E77}" dt="2024-11-18T04:56:11.146" v="1106" actId="47"/>
        <pc:sldMkLst>
          <pc:docMk/>
          <pc:sldMk cId="39379229" sldId="279"/>
        </pc:sldMkLst>
        <pc:picChg chg="add mod">
          <ac:chgData name="vikshita mali" userId="03f78c0013ef2bfa" providerId="LiveId" clId="{44335679-F3DA-4F6F-8299-D8BFA4A52E77}" dt="2024-11-18T04:55:56.881" v="1103" actId="14100"/>
          <ac:picMkLst>
            <pc:docMk/>
            <pc:sldMk cId="39379229" sldId="279"/>
            <ac:picMk id="5122" creationId="{0BE2D27F-891C-A53C-D389-D46B4D30B03F}"/>
          </ac:picMkLst>
        </pc:picChg>
      </pc:sldChg>
      <pc:sldChg chg="new del">
        <pc:chgData name="vikshita mali" userId="03f78c0013ef2bfa" providerId="LiveId" clId="{44335679-F3DA-4F6F-8299-D8BFA4A52E77}" dt="2024-11-18T04:31:32.863" v="602" actId="2696"/>
        <pc:sldMkLst>
          <pc:docMk/>
          <pc:sldMk cId="1518438508" sldId="279"/>
        </pc:sldMkLst>
      </pc:sldChg>
      <pc:sldChg chg="addSp delSp modSp new mod">
        <pc:chgData name="vikshita mali" userId="03f78c0013ef2bfa" providerId="LiveId" clId="{44335679-F3DA-4F6F-8299-D8BFA4A52E77}" dt="2024-11-19T10:11:27.035" v="2683" actId="14100"/>
        <pc:sldMkLst>
          <pc:docMk/>
          <pc:sldMk cId="3011363747" sldId="280"/>
        </pc:sldMkLst>
        <pc:spChg chg="del">
          <ac:chgData name="vikshita mali" userId="03f78c0013ef2bfa" providerId="LiveId" clId="{44335679-F3DA-4F6F-8299-D8BFA4A52E77}" dt="2024-11-18T04:56:08.442" v="1105" actId="478"/>
          <ac:spMkLst>
            <pc:docMk/>
            <pc:sldMk cId="3011363747" sldId="280"/>
            <ac:spMk id="2" creationId="{CDEB6FE6-F0F9-A2D3-3D11-FE1A6136E308}"/>
          </ac:spMkLst>
        </pc:spChg>
        <pc:spChg chg="add del mod">
          <ac:chgData name="vikshita mali" userId="03f78c0013ef2bfa" providerId="LiveId" clId="{44335679-F3DA-4F6F-8299-D8BFA4A52E77}" dt="2024-11-19T10:10:47.356" v="2678" actId="478"/>
          <ac:spMkLst>
            <pc:docMk/>
            <pc:sldMk cId="3011363747" sldId="280"/>
            <ac:spMk id="4" creationId="{6279FBF3-57C8-9208-F46D-4426FB238628}"/>
          </ac:spMkLst>
        </pc:spChg>
        <pc:spChg chg="add del mod">
          <ac:chgData name="vikshita mali" userId="03f78c0013ef2bfa" providerId="LiveId" clId="{44335679-F3DA-4F6F-8299-D8BFA4A52E77}" dt="2024-11-19T10:08:12.424" v="2644" actId="478"/>
          <ac:spMkLst>
            <pc:docMk/>
            <pc:sldMk cId="3011363747" sldId="280"/>
            <ac:spMk id="5" creationId="{2C77FE94-A01E-CB75-B080-CE195D199B2D}"/>
          </ac:spMkLst>
        </pc:spChg>
        <pc:spChg chg="add mod">
          <ac:chgData name="vikshita mali" userId="03f78c0013ef2bfa" providerId="LiveId" clId="{44335679-F3DA-4F6F-8299-D8BFA4A52E77}" dt="2024-11-19T10:10:40.634" v="2677"/>
          <ac:spMkLst>
            <pc:docMk/>
            <pc:sldMk cId="3011363747" sldId="280"/>
            <ac:spMk id="6" creationId="{603E15F2-8CF7-8BCB-CAA6-B734BDDB3E63}"/>
          </ac:spMkLst>
        </pc:spChg>
        <pc:spChg chg="add mod">
          <ac:chgData name="vikshita mali" userId="03f78c0013ef2bfa" providerId="LiveId" clId="{44335679-F3DA-4F6F-8299-D8BFA4A52E77}" dt="2024-11-19T10:11:27.035" v="2683" actId="14100"/>
          <ac:spMkLst>
            <pc:docMk/>
            <pc:sldMk cId="3011363747" sldId="280"/>
            <ac:spMk id="7" creationId="{ED86A436-41BC-8491-C061-2F00689EE7FE}"/>
          </ac:spMkLst>
        </pc:spChg>
        <pc:picChg chg="add mod">
          <ac:chgData name="vikshita mali" userId="03f78c0013ef2bfa" providerId="LiveId" clId="{44335679-F3DA-4F6F-8299-D8BFA4A52E77}" dt="2024-11-18T04:56:24.976" v="1110" actId="14100"/>
          <ac:picMkLst>
            <pc:docMk/>
            <pc:sldMk cId="3011363747" sldId="280"/>
            <ac:picMk id="6146" creationId="{3A904212-A0D5-04A0-7B15-7017063BD70B}"/>
          </ac:picMkLst>
        </pc:picChg>
      </pc:sldChg>
      <pc:sldChg chg="addSp delSp modSp new mod">
        <pc:chgData name="vikshita mali" userId="03f78c0013ef2bfa" providerId="LiveId" clId="{44335679-F3DA-4F6F-8299-D8BFA4A52E77}" dt="2024-11-19T10:08:31.276" v="2650" actId="20577"/>
        <pc:sldMkLst>
          <pc:docMk/>
          <pc:sldMk cId="239512153" sldId="281"/>
        </pc:sldMkLst>
        <pc:spChg chg="del">
          <ac:chgData name="vikshita mali" userId="03f78c0013ef2bfa" providerId="LiveId" clId="{44335679-F3DA-4F6F-8299-D8BFA4A52E77}" dt="2024-11-18T04:58:35.836" v="1113" actId="478"/>
          <ac:spMkLst>
            <pc:docMk/>
            <pc:sldMk cId="239512153" sldId="281"/>
            <ac:spMk id="2" creationId="{3E5B2E90-BE2E-4946-20EB-5EA70247606A}"/>
          </ac:spMkLst>
        </pc:spChg>
        <pc:spChg chg="add mod">
          <ac:chgData name="vikshita mali" userId="03f78c0013ef2bfa" providerId="LiveId" clId="{44335679-F3DA-4F6F-8299-D8BFA4A52E77}" dt="2024-11-19T10:06:50.393" v="2622" actId="1036"/>
          <ac:spMkLst>
            <pc:docMk/>
            <pc:sldMk cId="239512153" sldId="281"/>
            <ac:spMk id="4" creationId="{040BBE32-AEE2-9126-2040-C77AF663EE41}"/>
          </ac:spMkLst>
        </pc:spChg>
        <pc:spChg chg="add mod">
          <ac:chgData name="vikshita mali" userId="03f78c0013ef2bfa" providerId="LiveId" clId="{44335679-F3DA-4F6F-8299-D8BFA4A52E77}" dt="2024-11-19T10:08:31.276" v="2650" actId="20577"/>
          <ac:spMkLst>
            <pc:docMk/>
            <pc:sldMk cId="239512153" sldId="281"/>
            <ac:spMk id="5" creationId="{C2C83089-5CE6-9BD8-A789-D18333A2B9C4}"/>
          </ac:spMkLst>
        </pc:spChg>
        <pc:picChg chg="add del">
          <ac:chgData name="vikshita mali" userId="03f78c0013ef2bfa" providerId="LiveId" clId="{44335679-F3DA-4F6F-8299-D8BFA4A52E77}" dt="2024-11-18T04:59:35.172" v="1115" actId="478"/>
          <ac:picMkLst>
            <pc:docMk/>
            <pc:sldMk cId="239512153" sldId="281"/>
            <ac:picMk id="7170" creationId="{457BD32F-9E2F-906C-3851-E1BB7AF86620}"/>
          </ac:picMkLst>
        </pc:picChg>
        <pc:picChg chg="add mod">
          <ac:chgData name="vikshita mali" userId="03f78c0013ef2bfa" providerId="LiveId" clId="{44335679-F3DA-4F6F-8299-D8BFA4A52E77}" dt="2024-11-18T04:59:41.452" v="1117" actId="14100"/>
          <ac:picMkLst>
            <pc:docMk/>
            <pc:sldMk cId="239512153" sldId="281"/>
            <ac:picMk id="7172" creationId="{894D1D6C-D07B-888A-A69E-7A1C847E9CED}"/>
          </ac:picMkLst>
        </pc:picChg>
      </pc:sldChg>
      <pc:sldChg chg="add del">
        <pc:chgData name="vikshita mali" userId="03f78c0013ef2bfa" providerId="LiveId" clId="{44335679-F3DA-4F6F-8299-D8BFA4A52E77}" dt="2024-11-18T05:24:41.884" v="1177" actId="47"/>
        <pc:sldMkLst>
          <pc:docMk/>
          <pc:sldMk cId="1123903780" sldId="282"/>
        </pc:sldMkLst>
      </pc:sldChg>
      <pc:sldChg chg="addSp delSp modSp new mod">
        <pc:chgData name="vikshita mali" userId="03f78c0013ef2bfa" providerId="LiveId" clId="{44335679-F3DA-4F6F-8299-D8BFA4A52E77}" dt="2024-11-19T10:08:46.515" v="2654" actId="20577"/>
        <pc:sldMkLst>
          <pc:docMk/>
          <pc:sldMk cId="3216836602" sldId="283"/>
        </pc:sldMkLst>
        <pc:spChg chg="mod">
          <ac:chgData name="vikshita mali" userId="03f78c0013ef2bfa" providerId="LiveId" clId="{44335679-F3DA-4F6F-8299-D8BFA4A52E77}" dt="2024-11-18T05:24:39.427" v="1176" actId="20577"/>
          <ac:spMkLst>
            <pc:docMk/>
            <pc:sldMk cId="3216836602" sldId="283"/>
            <ac:spMk id="2" creationId="{798CB649-D5F2-D712-A544-A199B622F9B5}"/>
          </ac:spMkLst>
        </pc:spChg>
        <pc:spChg chg="add mod ord">
          <ac:chgData name="vikshita mali" userId="03f78c0013ef2bfa" providerId="LiveId" clId="{44335679-F3DA-4F6F-8299-D8BFA4A52E77}" dt="2024-11-18T07:34:51.903" v="1676" actId="255"/>
          <ac:spMkLst>
            <pc:docMk/>
            <pc:sldMk cId="3216836602" sldId="283"/>
            <ac:spMk id="4" creationId="{4A37BA4E-2407-7B3F-5409-66C1F905CA04}"/>
          </ac:spMkLst>
        </pc:spChg>
        <pc:spChg chg="add mod">
          <ac:chgData name="vikshita mali" userId="03f78c0013ef2bfa" providerId="LiveId" clId="{44335679-F3DA-4F6F-8299-D8BFA4A52E77}" dt="2024-11-18T07:17:35.715" v="1481" actId="14100"/>
          <ac:spMkLst>
            <pc:docMk/>
            <pc:sldMk cId="3216836602" sldId="283"/>
            <ac:spMk id="5" creationId="{7A32E9C4-0849-AA82-5195-521963507741}"/>
          </ac:spMkLst>
        </pc:spChg>
        <pc:spChg chg="add mod">
          <ac:chgData name="vikshita mali" userId="03f78c0013ef2bfa" providerId="LiveId" clId="{44335679-F3DA-4F6F-8299-D8BFA4A52E77}" dt="2024-11-18T07:29:38.376" v="1637" actId="1076"/>
          <ac:spMkLst>
            <pc:docMk/>
            <pc:sldMk cId="3216836602" sldId="283"/>
            <ac:spMk id="6" creationId="{AF6F9E01-DDE1-4983-0760-D1C86333B560}"/>
          </ac:spMkLst>
        </pc:spChg>
        <pc:spChg chg="add mod">
          <ac:chgData name="vikshita mali" userId="03f78c0013ef2bfa" providerId="LiveId" clId="{44335679-F3DA-4F6F-8299-D8BFA4A52E77}" dt="2024-11-18T07:12:18.572" v="1413" actId="14100"/>
          <ac:spMkLst>
            <pc:docMk/>
            <pc:sldMk cId="3216836602" sldId="283"/>
            <ac:spMk id="7" creationId="{7288AB85-18ED-B6B1-0AFB-6536B7B7F5B4}"/>
          </ac:spMkLst>
        </pc:spChg>
        <pc:spChg chg="add mod">
          <ac:chgData name="vikshita mali" userId="03f78c0013ef2bfa" providerId="LiveId" clId="{44335679-F3DA-4F6F-8299-D8BFA4A52E77}" dt="2024-11-18T07:12:32.322" v="1415" actId="14100"/>
          <ac:spMkLst>
            <pc:docMk/>
            <pc:sldMk cId="3216836602" sldId="283"/>
            <ac:spMk id="8" creationId="{EBE5BBD7-E92C-CD56-575B-4A3B9D4A7080}"/>
          </ac:spMkLst>
        </pc:spChg>
        <pc:spChg chg="add mod">
          <ac:chgData name="vikshita mali" userId="03f78c0013ef2bfa" providerId="LiveId" clId="{44335679-F3DA-4F6F-8299-D8BFA4A52E77}" dt="2024-11-18T07:09:04.773" v="1347"/>
          <ac:spMkLst>
            <pc:docMk/>
            <pc:sldMk cId="3216836602" sldId="283"/>
            <ac:spMk id="9" creationId="{22256C8A-0784-77EF-45D7-D6F27E30CF89}"/>
          </ac:spMkLst>
        </pc:spChg>
        <pc:spChg chg="add mod">
          <ac:chgData name="vikshita mali" userId="03f78c0013ef2bfa" providerId="LiveId" clId="{44335679-F3DA-4F6F-8299-D8BFA4A52E77}" dt="2024-11-18T07:09:24.296" v="1349" actId="1038"/>
          <ac:spMkLst>
            <pc:docMk/>
            <pc:sldMk cId="3216836602" sldId="283"/>
            <ac:spMk id="10" creationId="{4EE0F503-B924-B1A4-B3B5-91C6330CC39F}"/>
          </ac:spMkLst>
        </pc:spChg>
        <pc:spChg chg="add mod">
          <ac:chgData name="vikshita mali" userId="03f78c0013ef2bfa" providerId="LiveId" clId="{44335679-F3DA-4F6F-8299-D8BFA4A52E77}" dt="2024-11-18T07:09:24.296" v="1349" actId="1038"/>
          <ac:spMkLst>
            <pc:docMk/>
            <pc:sldMk cId="3216836602" sldId="283"/>
            <ac:spMk id="11" creationId="{7F733A03-DB11-F4E4-297A-27034915C9DD}"/>
          </ac:spMkLst>
        </pc:spChg>
        <pc:spChg chg="add mod">
          <ac:chgData name="vikshita mali" userId="03f78c0013ef2bfa" providerId="LiveId" clId="{44335679-F3DA-4F6F-8299-D8BFA4A52E77}" dt="2024-11-18T07:09:24.296" v="1349" actId="1038"/>
          <ac:spMkLst>
            <pc:docMk/>
            <pc:sldMk cId="3216836602" sldId="283"/>
            <ac:spMk id="12" creationId="{4EC497CC-DD11-2845-62B2-AADF7B0D4D59}"/>
          </ac:spMkLst>
        </pc:spChg>
        <pc:spChg chg="add mod">
          <ac:chgData name="vikshita mali" userId="03f78c0013ef2bfa" providerId="LiveId" clId="{44335679-F3DA-4F6F-8299-D8BFA4A52E77}" dt="2024-11-18T07:09:24.296" v="1349" actId="1038"/>
          <ac:spMkLst>
            <pc:docMk/>
            <pc:sldMk cId="3216836602" sldId="283"/>
            <ac:spMk id="13" creationId="{0BC4831F-EF89-8CF5-746F-C54A0146C071}"/>
          </ac:spMkLst>
        </pc:spChg>
        <pc:spChg chg="add mod">
          <ac:chgData name="vikshita mali" userId="03f78c0013ef2bfa" providerId="LiveId" clId="{44335679-F3DA-4F6F-8299-D8BFA4A52E77}" dt="2024-11-18T07:09:24.296" v="1349" actId="1038"/>
          <ac:spMkLst>
            <pc:docMk/>
            <pc:sldMk cId="3216836602" sldId="283"/>
            <ac:spMk id="14" creationId="{2B68BC39-0417-08C0-96F7-B2FF23981287}"/>
          </ac:spMkLst>
        </pc:spChg>
        <pc:spChg chg="add mod">
          <ac:chgData name="vikshita mali" userId="03f78c0013ef2bfa" providerId="LiveId" clId="{44335679-F3DA-4F6F-8299-D8BFA4A52E77}" dt="2024-11-18T07:09:24.296" v="1349" actId="1038"/>
          <ac:spMkLst>
            <pc:docMk/>
            <pc:sldMk cId="3216836602" sldId="283"/>
            <ac:spMk id="15" creationId="{055C9ABA-DDC2-AE36-DB5A-8CBD24D66B04}"/>
          </ac:spMkLst>
        </pc:spChg>
        <pc:spChg chg="add mod">
          <ac:chgData name="vikshita mali" userId="03f78c0013ef2bfa" providerId="LiveId" clId="{44335679-F3DA-4F6F-8299-D8BFA4A52E77}" dt="2024-11-18T07:09:24.296" v="1349" actId="1038"/>
          <ac:spMkLst>
            <pc:docMk/>
            <pc:sldMk cId="3216836602" sldId="283"/>
            <ac:spMk id="16" creationId="{2DAE36A6-370B-024E-AE15-15BFE5FBF710}"/>
          </ac:spMkLst>
        </pc:spChg>
        <pc:spChg chg="add mod">
          <ac:chgData name="vikshita mali" userId="03f78c0013ef2bfa" providerId="LiveId" clId="{44335679-F3DA-4F6F-8299-D8BFA4A52E77}" dt="2024-11-18T07:10:14.851" v="1356"/>
          <ac:spMkLst>
            <pc:docMk/>
            <pc:sldMk cId="3216836602" sldId="283"/>
            <ac:spMk id="17" creationId="{012C791B-1E47-29AB-661E-8603F50A2ED4}"/>
          </ac:spMkLst>
        </pc:spChg>
        <pc:spChg chg="add mod">
          <ac:chgData name="vikshita mali" userId="03f78c0013ef2bfa" providerId="LiveId" clId="{44335679-F3DA-4F6F-8299-D8BFA4A52E77}" dt="2024-11-18T07:10:30.211" v="1367"/>
          <ac:spMkLst>
            <pc:docMk/>
            <pc:sldMk cId="3216836602" sldId="283"/>
            <ac:spMk id="18" creationId="{EDB13E55-8F0A-9F07-2BDA-5F145529014E}"/>
          </ac:spMkLst>
        </pc:spChg>
        <pc:spChg chg="add mod">
          <ac:chgData name="vikshita mali" userId="03f78c0013ef2bfa" providerId="LiveId" clId="{44335679-F3DA-4F6F-8299-D8BFA4A52E77}" dt="2024-11-18T07:10:48.756" v="1373"/>
          <ac:spMkLst>
            <pc:docMk/>
            <pc:sldMk cId="3216836602" sldId="283"/>
            <ac:spMk id="19" creationId="{4CBEFF9C-ABE7-6376-7B20-F1CBFEB3D312}"/>
          </ac:spMkLst>
        </pc:spChg>
        <pc:spChg chg="add mod">
          <ac:chgData name="vikshita mali" userId="03f78c0013ef2bfa" providerId="LiveId" clId="{44335679-F3DA-4F6F-8299-D8BFA4A52E77}" dt="2024-11-18T07:11:06.398" v="1378"/>
          <ac:spMkLst>
            <pc:docMk/>
            <pc:sldMk cId="3216836602" sldId="283"/>
            <ac:spMk id="20" creationId="{C08E5080-1FBD-FADC-1D68-5720626A4B1D}"/>
          </ac:spMkLst>
        </pc:spChg>
        <pc:spChg chg="add mod">
          <ac:chgData name="vikshita mali" userId="03f78c0013ef2bfa" providerId="LiveId" clId="{44335679-F3DA-4F6F-8299-D8BFA4A52E77}" dt="2024-11-18T07:16:06.624" v="1461" actId="113"/>
          <ac:spMkLst>
            <pc:docMk/>
            <pc:sldMk cId="3216836602" sldId="283"/>
            <ac:spMk id="21" creationId="{2E0E8BD5-6A20-B0BE-689F-F08A33F430D7}"/>
          </ac:spMkLst>
        </pc:spChg>
        <pc:spChg chg="add mod">
          <ac:chgData name="vikshita mali" userId="03f78c0013ef2bfa" providerId="LiveId" clId="{44335679-F3DA-4F6F-8299-D8BFA4A52E77}" dt="2024-11-18T07:19:42.433" v="1497" actId="14100"/>
          <ac:spMkLst>
            <pc:docMk/>
            <pc:sldMk cId="3216836602" sldId="283"/>
            <ac:spMk id="22" creationId="{8A762ACC-B09A-1A9D-6BD1-577F0698F0D9}"/>
          </ac:spMkLst>
        </pc:spChg>
        <pc:spChg chg="add mod">
          <ac:chgData name="vikshita mali" userId="03f78c0013ef2bfa" providerId="LiveId" clId="{44335679-F3DA-4F6F-8299-D8BFA4A52E77}" dt="2024-11-18T07:20:11.026" v="1499" actId="113"/>
          <ac:spMkLst>
            <pc:docMk/>
            <pc:sldMk cId="3216836602" sldId="283"/>
            <ac:spMk id="23" creationId="{CE8C8724-3BDD-C698-35C7-95F67F19A788}"/>
          </ac:spMkLst>
        </pc:spChg>
        <pc:spChg chg="add mod">
          <ac:chgData name="vikshita mali" userId="03f78c0013ef2bfa" providerId="LiveId" clId="{44335679-F3DA-4F6F-8299-D8BFA4A52E77}" dt="2024-11-18T07:20:32.157" v="1502" actId="113"/>
          <ac:spMkLst>
            <pc:docMk/>
            <pc:sldMk cId="3216836602" sldId="283"/>
            <ac:spMk id="24" creationId="{6AEB9822-2312-DE4F-E041-1B7AB829DB45}"/>
          </ac:spMkLst>
        </pc:spChg>
        <pc:spChg chg="add mod">
          <ac:chgData name="vikshita mali" userId="03f78c0013ef2bfa" providerId="LiveId" clId="{44335679-F3DA-4F6F-8299-D8BFA4A52E77}" dt="2024-11-18T07:09:24.296" v="1349" actId="1038"/>
          <ac:spMkLst>
            <pc:docMk/>
            <pc:sldMk cId="3216836602" sldId="283"/>
            <ac:spMk id="25" creationId="{8F9B8E49-6B9B-FF9C-B98F-DAE659BE831B}"/>
          </ac:spMkLst>
        </pc:spChg>
        <pc:spChg chg="add mod">
          <ac:chgData name="vikshita mali" userId="03f78c0013ef2bfa" providerId="LiveId" clId="{44335679-F3DA-4F6F-8299-D8BFA4A52E77}" dt="2024-11-18T07:09:24.296" v="1349" actId="1038"/>
          <ac:spMkLst>
            <pc:docMk/>
            <pc:sldMk cId="3216836602" sldId="283"/>
            <ac:spMk id="26" creationId="{083F77D7-BEAD-7FC6-EA60-C7ABDE95FD83}"/>
          </ac:spMkLst>
        </pc:spChg>
        <pc:spChg chg="add mod">
          <ac:chgData name="vikshita mali" userId="03f78c0013ef2bfa" providerId="LiveId" clId="{44335679-F3DA-4F6F-8299-D8BFA4A52E77}" dt="2024-11-18T07:09:24.296" v="1349" actId="1038"/>
          <ac:spMkLst>
            <pc:docMk/>
            <pc:sldMk cId="3216836602" sldId="283"/>
            <ac:spMk id="27" creationId="{94AB2B1C-A6A4-1CD0-453C-9C71941EFC60}"/>
          </ac:spMkLst>
        </pc:spChg>
        <pc:spChg chg="del mod">
          <ac:chgData name="vikshita mali" userId="03f78c0013ef2bfa" providerId="LiveId" clId="{44335679-F3DA-4F6F-8299-D8BFA4A52E77}" dt="2024-11-18T07:17:42.506" v="1483" actId="478"/>
          <ac:spMkLst>
            <pc:docMk/>
            <pc:sldMk cId="3216836602" sldId="283"/>
            <ac:spMk id="29" creationId="{A91037B5-8331-20E8-6DEC-7E94125FE604}"/>
          </ac:spMkLst>
        </pc:spChg>
        <pc:spChg chg="mod">
          <ac:chgData name="vikshita mali" userId="03f78c0013ef2bfa" providerId="LiveId" clId="{44335679-F3DA-4F6F-8299-D8BFA4A52E77}" dt="2024-11-18T07:18:08.305" v="1488" actId="255"/>
          <ac:spMkLst>
            <pc:docMk/>
            <pc:sldMk cId="3216836602" sldId="283"/>
            <ac:spMk id="30" creationId="{7F7EBBD5-1003-C4B1-02E0-EF41248FBD98}"/>
          </ac:spMkLst>
        </pc:spChg>
        <pc:spChg chg="mod">
          <ac:chgData name="vikshita mali" userId="03f78c0013ef2bfa" providerId="LiveId" clId="{44335679-F3DA-4F6F-8299-D8BFA4A52E77}" dt="2024-11-18T07:19:11.766" v="1494" actId="1076"/>
          <ac:spMkLst>
            <pc:docMk/>
            <pc:sldMk cId="3216836602" sldId="283"/>
            <ac:spMk id="31" creationId="{0D969011-D0D7-D8B1-5688-1C4C2E544D23}"/>
          </ac:spMkLst>
        </pc:spChg>
        <pc:spChg chg="del mod">
          <ac:chgData name="vikshita mali" userId="03f78c0013ef2bfa" providerId="LiveId" clId="{44335679-F3DA-4F6F-8299-D8BFA4A52E77}" dt="2024-11-18T07:17:58.545" v="1487" actId="478"/>
          <ac:spMkLst>
            <pc:docMk/>
            <pc:sldMk cId="3216836602" sldId="283"/>
            <ac:spMk id="32" creationId="{9E65289E-4D35-9996-CD14-77756CCDB9CA}"/>
          </ac:spMkLst>
        </pc:spChg>
        <pc:spChg chg="mod">
          <ac:chgData name="vikshita mali" userId="03f78c0013ef2bfa" providerId="LiveId" clId="{44335679-F3DA-4F6F-8299-D8BFA4A52E77}" dt="2024-11-18T07:18:29.780" v="1492" actId="255"/>
          <ac:spMkLst>
            <pc:docMk/>
            <pc:sldMk cId="3216836602" sldId="283"/>
            <ac:spMk id="33" creationId="{A58986B4-5D43-6087-EC13-5737EC487647}"/>
          </ac:spMkLst>
        </pc:spChg>
        <pc:spChg chg="mod">
          <ac:chgData name="vikshita mali" userId="03f78c0013ef2bfa" providerId="LiveId" clId="{44335679-F3DA-4F6F-8299-D8BFA4A52E77}" dt="2024-11-18T07:23:01.122" v="1570"/>
          <ac:spMkLst>
            <pc:docMk/>
            <pc:sldMk cId="3216836602" sldId="283"/>
            <ac:spMk id="39" creationId="{771A02BC-1632-0A22-3075-D1608373463E}"/>
          </ac:spMkLst>
        </pc:spChg>
        <pc:spChg chg="mod">
          <ac:chgData name="vikshita mali" userId="03f78c0013ef2bfa" providerId="LiveId" clId="{44335679-F3DA-4F6F-8299-D8BFA4A52E77}" dt="2024-11-18T07:23:12.662" v="1573"/>
          <ac:spMkLst>
            <pc:docMk/>
            <pc:sldMk cId="3216836602" sldId="283"/>
            <ac:spMk id="40" creationId="{CD0760AE-C27F-EB3C-9BF7-55080AA50688}"/>
          </ac:spMkLst>
        </pc:spChg>
        <pc:spChg chg="mod">
          <ac:chgData name="vikshita mali" userId="03f78c0013ef2bfa" providerId="LiveId" clId="{44335679-F3DA-4F6F-8299-D8BFA4A52E77}" dt="2024-11-18T07:23:17.032" v="1600" actId="5793"/>
          <ac:spMkLst>
            <pc:docMk/>
            <pc:sldMk cId="3216836602" sldId="283"/>
            <ac:spMk id="41" creationId="{0879EE8C-1C8C-4884-F94F-F0979B0294B8}"/>
          </ac:spMkLst>
        </pc:spChg>
        <pc:spChg chg="add del mod">
          <ac:chgData name="vikshita mali" userId="03f78c0013ef2bfa" providerId="LiveId" clId="{44335679-F3DA-4F6F-8299-D8BFA4A52E77}" dt="2024-11-18T07:24:01.946" v="1604" actId="1076"/>
          <ac:spMkLst>
            <pc:docMk/>
            <pc:sldMk cId="3216836602" sldId="283"/>
            <ac:spMk id="42" creationId="{65A4BACA-6516-857D-AD31-1DD4A89E0255}"/>
          </ac:spMkLst>
        </pc:spChg>
        <pc:spChg chg="add del mod">
          <ac:chgData name="vikshita mali" userId="03f78c0013ef2bfa" providerId="LiveId" clId="{44335679-F3DA-4F6F-8299-D8BFA4A52E77}" dt="2024-11-18T07:23:39.427" v="1603" actId="478"/>
          <ac:spMkLst>
            <pc:docMk/>
            <pc:sldMk cId="3216836602" sldId="283"/>
            <ac:spMk id="43" creationId="{07C21880-3210-4542-86B4-FBA79F6B63C5}"/>
          </ac:spMkLst>
        </pc:spChg>
        <pc:spChg chg="mod">
          <ac:chgData name="vikshita mali" userId="03f78c0013ef2bfa" providerId="LiveId" clId="{44335679-F3DA-4F6F-8299-D8BFA4A52E77}" dt="2024-11-18T07:26:18.628" v="1612"/>
          <ac:spMkLst>
            <pc:docMk/>
            <pc:sldMk cId="3216836602" sldId="283"/>
            <ac:spMk id="49" creationId="{C19F42EC-A34F-42F5-4DB2-408060AE9BC3}"/>
          </ac:spMkLst>
        </pc:spChg>
        <pc:spChg chg="mod">
          <ac:chgData name="vikshita mali" userId="03f78c0013ef2bfa" providerId="LiveId" clId="{44335679-F3DA-4F6F-8299-D8BFA4A52E77}" dt="2024-11-18T07:27:06.132" v="1617" actId="1076"/>
          <ac:spMkLst>
            <pc:docMk/>
            <pc:sldMk cId="3216836602" sldId="283"/>
            <ac:spMk id="50" creationId="{6D3F17CC-55D7-2049-375E-31368CE15B13}"/>
          </ac:spMkLst>
        </pc:spChg>
        <pc:spChg chg="mod">
          <ac:chgData name="vikshita mali" userId="03f78c0013ef2bfa" providerId="LiveId" clId="{44335679-F3DA-4F6F-8299-D8BFA4A52E77}" dt="2024-11-18T07:26:45.586" v="1615" actId="20577"/>
          <ac:spMkLst>
            <pc:docMk/>
            <pc:sldMk cId="3216836602" sldId="283"/>
            <ac:spMk id="51" creationId="{FAAB56E1-BA58-902B-A588-F102158FCA20}"/>
          </ac:spMkLst>
        </pc:spChg>
        <pc:spChg chg="add del mod">
          <ac:chgData name="vikshita mali" userId="03f78c0013ef2bfa" providerId="LiveId" clId="{44335679-F3DA-4F6F-8299-D8BFA4A52E77}" dt="2024-11-18T07:27:11.737" v="1618" actId="1076"/>
          <ac:spMkLst>
            <pc:docMk/>
            <pc:sldMk cId="3216836602" sldId="283"/>
            <ac:spMk id="52" creationId="{ACDF8912-299F-6F15-5AD3-12F15CC4B7AA}"/>
          </ac:spMkLst>
        </pc:spChg>
        <pc:spChg chg="add del mod">
          <ac:chgData name="vikshita mali" userId="03f78c0013ef2bfa" providerId="LiveId" clId="{44335679-F3DA-4F6F-8299-D8BFA4A52E77}" dt="2024-11-18T07:27:14.316" v="1619" actId="20577"/>
          <ac:spMkLst>
            <pc:docMk/>
            <pc:sldMk cId="3216836602" sldId="283"/>
            <ac:spMk id="53" creationId="{83018F2E-408A-04C6-A1D3-22D250A08E65}"/>
          </ac:spMkLst>
        </pc:spChg>
        <pc:spChg chg="mod">
          <ac:chgData name="vikshita mali" userId="03f78c0013ef2bfa" providerId="LiveId" clId="{44335679-F3DA-4F6F-8299-D8BFA4A52E77}" dt="2024-11-18T07:29:46.486" v="1638" actId="1076"/>
          <ac:spMkLst>
            <pc:docMk/>
            <pc:sldMk cId="3216836602" sldId="283"/>
            <ac:spMk id="59" creationId="{5D7F2002-1439-2E6F-5C76-CA0B0EED31DE}"/>
          </ac:spMkLst>
        </pc:spChg>
        <pc:spChg chg="mod">
          <ac:chgData name="vikshita mali" userId="03f78c0013ef2bfa" providerId="LiveId" clId="{44335679-F3DA-4F6F-8299-D8BFA4A52E77}" dt="2024-11-18T07:30:07.471" v="1639" actId="1076"/>
          <ac:spMkLst>
            <pc:docMk/>
            <pc:sldMk cId="3216836602" sldId="283"/>
            <ac:spMk id="60" creationId="{1E0061D8-3181-1BE0-A4FA-7BA4ADC2B002}"/>
          </ac:spMkLst>
        </pc:spChg>
        <pc:spChg chg="mod">
          <ac:chgData name="vikshita mali" userId="03f78c0013ef2bfa" providerId="LiveId" clId="{44335679-F3DA-4F6F-8299-D8BFA4A52E77}" dt="2024-11-18T07:28:30.655" v="1628" actId="5793"/>
          <ac:spMkLst>
            <pc:docMk/>
            <pc:sldMk cId="3216836602" sldId="283"/>
            <ac:spMk id="61" creationId="{D35A31FD-2650-5C29-E6F8-2B509290D40F}"/>
          </ac:spMkLst>
        </pc:spChg>
        <pc:spChg chg="add del mod">
          <ac:chgData name="vikshita mali" userId="03f78c0013ef2bfa" providerId="LiveId" clId="{44335679-F3DA-4F6F-8299-D8BFA4A52E77}" dt="2024-11-18T07:30:28.281" v="1644" actId="1076"/>
          <ac:spMkLst>
            <pc:docMk/>
            <pc:sldMk cId="3216836602" sldId="283"/>
            <ac:spMk id="62" creationId="{A38D33BF-1F08-FD33-3750-3E79A94B556A}"/>
          </ac:spMkLst>
        </pc:spChg>
        <pc:spChg chg="add del mod">
          <ac:chgData name="vikshita mali" userId="03f78c0013ef2bfa" providerId="LiveId" clId="{44335679-F3DA-4F6F-8299-D8BFA4A52E77}" dt="2024-11-18T07:28:58.120" v="1632" actId="5793"/>
          <ac:spMkLst>
            <pc:docMk/>
            <pc:sldMk cId="3216836602" sldId="283"/>
            <ac:spMk id="63" creationId="{D848ACAF-4A59-A884-33E1-0E5BC75425B1}"/>
          </ac:spMkLst>
        </pc:spChg>
        <pc:spChg chg="mod">
          <ac:chgData name="vikshita mali" userId="03f78c0013ef2bfa" providerId="LiveId" clId="{44335679-F3DA-4F6F-8299-D8BFA4A52E77}" dt="2024-11-18T07:09:04.773" v="1347"/>
          <ac:spMkLst>
            <pc:docMk/>
            <pc:sldMk cId="3216836602" sldId="283"/>
            <ac:spMk id="69" creationId="{5EBC9487-1B65-5414-1EFD-9CE16445F549}"/>
          </ac:spMkLst>
        </pc:spChg>
        <pc:spChg chg="mod">
          <ac:chgData name="vikshita mali" userId="03f78c0013ef2bfa" providerId="LiveId" clId="{44335679-F3DA-4F6F-8299-D8BFA4A52E77}" dt="2024-11-18T07:09:04.773" v="1347"/>
          <ac:spMkLst>
            <pc:docMk/>
            <pc:sldMk cId="3216836602" sldId="283"/>
            <ac:spMk id="70" creationId="{29A055C0-BE9A-8BEF-BCFF-E5C8D5129694}"/>
          </ac:spMkLst>
        </pc:spChg>
        <pc:spChg chg="mod">
          <ac:chgData name="vikshita mali" userId="03f78c0013ef2bfa" providerId="LiveId" clId="{44335679-F3DA-4F6F-8299-D8BFA4A52E77}" dt="2024-11-18T07:09:04.773" v="1347"/>
          <ac:spMkLst>
            <pc:docMk/>
            <pc:sldMk cId="3216836602" sldId="283"/>
            <ac:spMk id="71" creationId="{CB506CC1-427E-19EA-9F39-84AD18D01211}"/>
          </ac:spMkLst>
        </pc:spChg>
        <pc:spChg chg="mod">
          <ac:chgData name="vikshita mali" userId="03f78c0013ef2bfa" providerId="LiveId" clId="{44335679-F3DA-4F6F-8299-D8BFA4A52E77}" dt="2024-11-18T07:09:04.773" v="1347"/>
          <ac:spMkLst>
            <pc:docMk/>
            <pc:sldMk cId="3216836602" sldId="283"/>
            <ac:spMk id="72" creationId="{A01D0648-6015-459B-1E50-F11F953BEAA0}"/>
          </ac:spMkLst>
        </pc:spChg>
        <pc:spChg chg="mod">
          <ac:chgData name="vikshita mali" userId="03f78c0013ef2bfa" providerId="LiveId" clId="{44335679-F3DA-4F6F-8299-D8BFA4A52E77}" dt="2024-11-18T07:09:04.773" v="1347"/>
          <ac:spMkLst>
            <pc:docMk/>
            <pc:sldMk cId="3216836602" sldId="283"/>
            <ac:spMk id="74" creationId="{E544C898-F605-B93C-6E4B-65C624AC7D6F}"/>
          </ac:spMkLst>
        </pc:spChg>
        <pc:spChg chg="mod">
          <ac:chgData name="vikshita mali" userId="03f78c0013ef2bfa" providerId="LiveId" clId="{44335679-F3DA-4F6F-8299-D8BFA4A52E77}" dt="2024-11-18T07:09:04.773" v="1347"/>
          <ac:spMkLst>
            <pc:docMk/>
            <pc:sldMk cId="3216836602" sldId="283"/>
            <ac:spMk id="75" creationId="{3906D101-00CF-81EF-7376-C25D7A3C3BD4}"/>
          </ac:spMkLst>
        </pc:spChg>
        <pc:spChg chg="mod">
          <ac:chgData name="vikshita mali" userId="03f78c0013ef2bfa" providerId="LiveId" clId="{44335679-F3DA-4F6F-8299-D8BFA4A52E77}" dt="2024-11-18T07:09:04.773" v="1347"/>
          <ac:spMkLst>
            <pc:docMk/>
            <pc:sldMk cId="3216836602" sldId="283"/>
            <ac:spMk id="77" creationId="{6C69B800-74C0-2A93-E226-6E18277616D5}"/>
          </ac:spMkLst>
        </pc:spChg>
        <pc:spChg chg="mod">
          <ac:chgData name="vikshita mali" userId="03f78c0013ef2bfa" providerId="LiveId" clId="{44335679-F3DA-4F6F-8299-D8BFA4A52E77}" dt="2024-11-18T07:09:04.773" v="1347"/>
          <ac:spMkLst>
            <pc:docMk/>
            <pc:sldMk cId="3216836602" sldId="283"/>
            <ac:spMk id="78" creationId="{C2D3B765-1373-1440-E0AF-6A02B4C0EC72}"/>
          </ac:spMkLst>
        </pc:spChg>
        <pc:spChg chg="mod">
          <ac:chgData name="vikshita mali" userId="03f78c0013ef2bfa" providerId="LiveId" clId="{44335679-F3DA-4F6F-8299-D8BFA4A52E77}" dt="2024-11-18T07:09:04.773" v="1347"/>
          <ac:spMkLst>
            <pc:docMk/>
            <pc:sldMk cId="3216836602" sldId="283"/>
            <ac:spMk id="79" creationId="{483A5835-BE79-1424-D640-F55DB720B550}"/>
          </ac:spMkLst>
        </pc:spChg>
        <pc:spChg chg="add mod">
          <ac:chgData name="vikshita mali" userId="03f78c0013ef2bfa" providerId="LiveId" clId="{44335679-F3DA-4F6F-8299-D8BFA4A52E77}" dt="2024-11-18T07:09:04.773" v="1347"/>
          <ac:spMkLst>
            <pc:docMk/>
            <pc:sldMk cId="3216836602" sldId="283"/>
            <ac:spMk id="80" creationId="{E45DAD0E-FA94-0569-38FB-6D4EE3FCE011}"/>
          </ac:spMkLst>
        </pc:spChg>
        <pc:spChg chg="add mod">
          <ac:chgData name="vikshita mali" userId="03f78c0013ef2bfa" providerId="LiveId" clId="{44335679-F3DA-4F6F-8299-D8BFA4A52E77}" dt="2024-11-19T10:06:55.183" v="2624"/>
          <ac:spMkLst>
            <pc:docMk/>
            <pc:sldMk cId="3216836602" sldId="283"/>
            <ac:spMk id="81" creationId="{5B77AC66-10D4-41BC-BFAC-E52B3F4C88F3}"/>
          </ac:spMkLst>
        </pc:spChg>
        <pc:spChg chg="add mod">
          <ac:chgData name="vikshita mali" userId="03f78c0013ef2bfa" providerId="LiveId" clId="{44335679-F3DA-4F6F-8299-D8BFA4A52E77}" dt="2024-11-19T10:08:46.515" v="2654" actId="20577"/>
          <ac:spMkLst>
            <pc:docMk/>
            <pc:sldMk cId="3216836602" sldId="283"/>
            <ac:spMk id="82" creationId="{07FA46C7-76AD-0377-6384-47E15D97356C}"/>
          </ac:spMkLst>
        </pc:spChg>
        <pc:grpChg chg="add mod">
          <ac:chgData name="vikshita mali" userId="03f78c0013ef2bfa" providerId="LiveId" clId="{44335679-F3DA-4F6F-8299-D8BFA4A52E77}" dt="2024-11-18T07:24:17.364" v="1607" actId="1076"/>
          <ac:grpSpMkLst>
            <pc:docMk/>
            <pc:sldMk cId="3216836602" sldId="283"/>
            <ac:grpSpMk id="28" creationId="{C2D6FCFF-01DE-E205-F171-E6571CCC0E29}"/>
          </ac:grpSpMkLst>
        </pc:grpChg>
        <pc:grpChg chg="add mod">
          <ac:chgData name="vikshita mali" userId="03f78c0013ef2bfa" providerId="LiveId" clId="{44335679-F3DA-4F6F-8299-D8BFA4A52E77}" dt="2024-11-18T07:12:10.486" v="1412" actId="14100"/>
          <ac:grpSpMkLst>
            <pc:docMk/>
            <pc:sldMk cId="3216836602" sldId="283"/>
            <ac:grpSpMk id="38" creationId="{874EA4BF-C427-9D2B-8B06-182D6EAA8DEA}"/>
          </ac:grpSpMkLst>
        </pc:grpChg>
        <pc:grpChg chg="add mod">
          <ac:chgData name="vikshita mali" userId="03f78c0013ef2bfa" providerId="LiveId" clId="{44335679-F3DA-4F6F-8299-D8BFA4A52E77}" dt="2024-11-18T07:12:24.838" v="1414" actId="14100"/>
          <ac:grpSpMkLst>
            <pc:docMk/>
            <pc:sldMk cId="3216836602" sldId="283"/>
            <ac:grpSpMk id="48" creationId="{98EA7E10-CECF-793E-163E-66E3F8723C70}"/>
          </ac:grpSpMkLst>
        </pc:grpChg>
        <pc:grpChg chg="add mod">
          <ac:chgData name="vikshita mali" userId="03f78c0013ef2bfa" providerId="LiveId" clId="{44335679-F3DA-4F6F-8299-D8BFA4A52E77}" dt="2024-11-18T07:31:04.789" v="1653" actId="1076"/>
          <ac:grpSpMkLst>
            <pc:docMk/>
            <pc:sldMk cId="3216836602" sldId="283"/>
            <ac:grpSpMk id="58" creationId="{E9548D7B-9D44-43B4-EA06-34239495425F}"/>
          </ac:grpSpMkLst>
        </pc:grpChg>
        <pc:grpChg chg="add mod">
          <ac:chgData name="vikshita mali" userId="03f78c0013ef2bfa" providerId="LiveId" clId="{44335679-F3DA-4F6F-8299-D8BFA4A52E77}" dt="2024-11-18T07:09:04.773" v="1347"/>
          <ac:grpSpMkLst>
            <pc:docMk/>
            <pc:sldMk cId="3216836602" sldId="283"/>
            <ac:grpSpMk id="68" creationId="{F186AEAC-2CE8-94DE-BDE8-8FD6BF333C13}"/>
          </ac:grpSpMkLst>
        </pc:grpChg>
        <pc:grpChg chg="add mod">
          <ac:chgData name="vikshita mali" userId="03f78c0013ef2bfa" providerId="LiveId" clId="{44335679-F3DA-4F6F-8299-D8BFA4A52E77}" dt="2024-11-18T07:09:04.773" v="1347"/>
          <ac:grpSpMkLst>
            <pc:docMk/>
            <pc:sldMk cId="3216836602" sldId="283"/>
            <ac:grpSpMk id="73" creationId="{8FFAB563-9E8E-5C2A-67D3-31852F63D93F}"/>
          </ac:grpSpMkLst>
        </pc:grpChg>
        <pc:grpChg chg="add mod">
          <ac:chgData name="vikshita mali" userId="03f78c0013ef2bfa" providerId="LiveId" clId="{44335679-F3DA-4F6F-8299-D8BFA4A52E77}" dt="2024-11-18T07:09:04.773" v="1347"/>
          <ac:grpSpMkLst>
            <pc:docMk/>
            <pc:sldMk cId="3216836602" sldId="283"/>
            <ac:grpSpMk id="76" creationId="{3538B4A1-3014-D31D-04D9-267169244A53}"/>
          </ac:grpSpMkLst>
        </pc:grpChg>
        <pc:cxnChg chg="mod">
          <ac:chgData name="vikshita mali" userId="03f78c0013ef2bfa" providerId="LiveId" clId="{44335679-F3DA-4F6F-8299-D8BFA4A52E77}" dt="2024-11-18T07:17:23.688" v="1474" actId="1076"/>
          <ac:cxnSpMkLst>
            <pc:docMk/>
            <pc:sldMk cId="3216836602" sldId="283"/>
            <ac:cxnSpMk id="34" creationId="{02557F7C-49DA-6107-DED1-8CB86EBD0F13}"/>
          </ac:cxnSpMkLst>
        </pc:cxnChg>
        <pc:cxnChg chg="del mod">
          <ac:chgData name="vikshita mali" userId="03f78c0013ef2bfa" providerId="LiveId" clId="{44335679-F3DA-4F6F-8299-D8BFA4A52E77}" dt="2024-11-18T07:18:56.550" v="1493" actId="478"/>
          <ac:cxnSpMkLst>
            <pc:docMk/>
            <pc:sldMk cId="3216836602" sldId="283"/>
            <ac:cxnSpMk id="35" creationId="{A78B68A3-72BD-7557-DF4F-FB05E5A91D7B}"/>
          </ac:cxnSpMkLst>
        </pc:cxnChg>
        <pc:cxnChg chg="mod">
          <ac:chgData name="vikshita mali" userId="03f78c0013ef2bfa" providerId="LiveId" clId="{44335679-F3DA-4F6F-8299-D8BFA4A52E77}" dt="2024-11-18T07:24:30.829" v="1609" actId="1076"/>
          <ac:cxnSpMkLst>
            <pc:docMk/>
            <pc:sldMk cId="3216836602" sldId="283"/>
            <ac:cxnSpMk id="36" creationId="{A60D342A-F015-39F9-B328-ACC6E0ED8A07}"/>
          </ac:cxnSpMkLst>
        </pc:cxnChg>
        <pc:cxnChg chg="mod">
          <ac:chgData name="vikshita mali" userId="03f78c0013ef2bfa" providerId="LiveId" clId="{44335679-F3DA-4F6F-8299-D8BFA4A52E77}" dt="2024-11-18T07:24:23.399" v="1608" actId="1076"/>
          <ac:cxnSpMkLst>
            <pc:docMk/>
            <pc:sldMk cId="3216836602" sldId="283"/>
            <ac:cxnSpMk id="37" creationId="{920210CF-40B0-CA87-9F4F-9602BE5B6A77}"/>
          </ac:cxnSpMkLst>
        </pc:cxnChg>
        <pc:cxnChg chg="add del mod">
          <ac:chgData name="vikshita mali" userId="03f78c0013ef2bfa" providerId="LiveId" clId="{44335679-F3DA-4F6F-8299-D8BFA4A52E77}" dt="2024-11-18T07:24:38.067" v="1610" actId="1076"/>
          <ac:cxnSpMkLst>
            <pc:docMk/>
            <pc:sldMk cId="3216836602" sldId="283"/>
            <ac:cxnSpMk id="44" creationId="{EFFDE320-8B2D-CFC9-A606-C13C7F8D800A}"/>
          </ac:cxnSpMkLst>
        </pc:cxnChg>
        <pc:cxnChg chg="del mod">
          <ac:chgData name="vikshita mali" userId="03f78c0013ef2bfa" providerId="LiveId" clId="{44335679-F3DA-4F6F-8299-D8BFA4A52E77}" dt="2024-11-18T07:24:40.790" v="1611" actId="478"/>
          <ac:cxnSpMkLst>
            <pc:docMk/>
            <pc:sldMk cId="3216836602" sldId="283"/>
            <ac:cxnSpMk id="45" creationId="{CD21745D-72D1-FD9A-88B3-A4D0F3F312D5}"/>
          </ac:cxnSpMkLst>
        </pc:cxnChg>
        <pc:cxnChg chg="mod">
          <ac:chgData name="vikshita mali" userId="03f78c0013ef2bfa" providerId="LiveId" clId="{44335679-F3DA-4F6F-8299-D8BFA4A52E77}" dt="2024-11-18T07:24:09.065" v="1605" actId="1076"/>
          <ac:cxnSpMkLst>
            <pc:docMk/>
            <pc:sldMk cId="3216836602" sldId="283"/>
            <ac:cxnSpMk id="46" creationId="{7E6F6CC1-A0D4-2AA6-39EA-20156FD1868B}"/>
          </ac:cxnSpMkLst>
        </pc:cxnChg>
        <pc:cxnChg chg="mod">
          <ac:chgData name="vikshita mali" userId="03f78c0013ef2bfa" providerId="LiveId" clId="{44335679-F3DA-4F6F-8299-D8BFA4A52E77}" dt="2024-11-18T07:09:04.773" v="1347"/>
          <ac:cxnSpMkLst>
            <pc:docMk/>
            <pc:sldMk cId="3216836602" sldId="283"/>
            <ac:cxnSpMk id="47" creationId="{7A5F8471-2374-F289-66F5-A295CE277068}"/>
          </ac:cxnSpMkLst>
        </pc:cxnChg>
        <pc:cxnChg chg="mod">
          <ac:chgData name="vikshita mali" userId="03f78c0013ef2bfa" providerId="LiveId" clId="{44335679-F3DA-4F6F-8299-D8BFA4A52E77}" dt="2024-11-18T07:27:29.482" v="1621" actId="1076"/>
          <ac:cxnSpMkLst>
            <pc:docMk/>
            <pc:sldMk cId="3216836602" sldId="283"/>
            <ac:cxnSpMk id="54" creationId="{873A7CBA-B164-4D81-6314-8116832423CD}"/>
          </ac:cxnSpMkLst>
        </pc:cxnChg>
        <pc:cxnChg chg="mod">
          <ac:chgData name="vikshita mali" userId="03f78c0013ef2bfa" providerId="LiveId" clId="{44335679-F3DA-4F6F-8299-D8BFA4A52E77}" dt="2024-11-18T07:27:34.409" v="1622" actId="1076"/>
          <ac:cxnSpMkLst>
            <pc:docMk/>
            <pc:sldMk cId="3216836602" sldId="283"/>
            <ac:cxnSpMk id="55" creationId="{1BB6C34E-308D-A1BA-68B9-C54FAA0E002F}"/>
          </ac:cxnSpMkLst>
        </pc:cxnChg>
        <pc:cxnChg chg="del mod">
          <ac:chgData name="vikshita mali" userId="03f78c0013ef2bfa" providerId="LiveId" clId="{44335679-F3DA-4F6F-8299-D8BFA4A52E77}" dt="2024-11-18T07:27:21.556" v="1620" actId="478"/>
          <ac:cxnSpMkLst>
            <pc:docMk/>
            <pc:sldMk cId="3216836602" sldId="283"/>
            <ac:cxnSpMk id="56" creationId="{D070D8C1-EDA4-1CF7-36FF-04A6AA7EF636}"/>
          </ac:cxnSpMkLst>
        </pc:cxnChg>
        <pc:cxnChg chg="add del mod">
          <ac:chgData name="vikshita mali" userId="03f78c0013ef2bfa" providerId="LiveId" clId="{44335679-F3DA-4F6F-8299-D8BFA4A52E77}" dt="2024-11-18T07:27:36.864" v="1623" actId="478"/>
          <ac:cxnSpMkLst>
            <pc:docMk/>
            <pc:sldMk cId="3216836602" sldId="283"/>
            <ac:cxnSpMk id="57" creationId="{DF56E4D3-499A-4729-BC50-F04C87A9C25E}"/>
          </ac:cxnSpMkLst>
        </pc:cxnChg>
        <pc:cxnChg chg="mod">
          <ac:chgData name="vikshita mali" userId="03f78c0013ef2bfa" providerId="LiveId" clId="{44335679-F3DA-4F6F-8299-D8BFA4A52E77}" dt="2024-11-18T07:31:08.882" v="1654" actId="1076"/>
          <ac:cxnSpMkLst>
            <pc:docMk/>
            <pc:sldMk cId="3216836602" sldId="283"/>
            <ac:cxnSpMk id="64" creationId="{7984F0C7-02B2-3CA1-AFC7-65DBEAB61E02}"/>
          </ac:cxnSpMkLst>
        </pc:cxnChg>
        <pc:cxnChg chg="del mod">
          <ac:chgData name="vikshita mali" userId="03f78c0013ef2bfa" providerId="LiveId" clId="{44335679-F3DA-4F6F-8299-D8BFA4A52E77}" dt="2024-11-18T07:30:58.792" v="1649" actId="478"/>
          <ac:cxnSpMkLst>
            <pc:docMk/>
            <pc:sldMk cId="3216836602" sldId="283"/>
            <ac:cxnSpMk id="65" creationId="{E6DD3E8A-4F25-8675-E677-64C0AEB22A1F}"/>
          </ac:cxnSpMkLst>
        </pc:cxnChg>
        <pc:cxnChg chg="del mod">
          <ac:chgData name="vikshita mali" userId="03f78c0013ef2bfa" providerId="LiveId" clId="{44335679-F3DA-4F6F-8299-D8BFA4A52E77}" dt="2024-11-18T07:30:45.680" v="1645" actId="478"/>
          <ac:cxnSpMkLst>
            <pc:docMk/>
            <pc:sldMk cId="3216836602" sldId="283"/>
            <ac:cxnSpMk id="66" creationId="{67069A59-2B72-ADCD-CBEF-7A1DE34AF7D8}"/>
          </ac:cxnSpMkLst>
        </pc:cxnChg>
        <pc:cxnChg chg="mod">
          <ac:chgData name="vikshita mali" userId="03f78c0013ef2bfa" providerId="LiveId" clId="{44335679-F3DA-4F6F-8299-D8BFA4A52E77}" dt="2024-11-18T07:30:55.457" v="1648" actId="1076"/>
          <ac:cxnSpMkLst>
            <pc:docMk/>
            <pc:sldMk cId="3216836602" sldId="283"/>
            <ac:cxnSpMk id="67" creationId="{5F8E77CC-1033-51DB-9ADC-C9E39CAC538F}"/>
          </ac:cxnSpMkLst>
        </pc:cxnChg>
      </pc:sldChg>
      <pc:sldChg chg="addSp modSp new mod ord">
        <pc:chgData name="vikshita mali" userId="03f78c0013ef2bfa" providerId="LiveId" clId="{44335679-F3DA-4F6F-8299-D8BFA4A52E77}" dt="2024-11-19T10:08:04.889" v="2643" actId="20577"/>
        <pc:sldMkLst>
          <pc:docMk/>
          <pc:sldMk cId="1226318279" sldId="284"/>
        </pc:sldMkLst>
        <pc:spChg chg="mod">
          <ac:chgData name="vikshita mali" userId="03f78c0013ef2bfa" providerId="LiveId" clId="{44335679-F3DA-4F6F-8299-D8BFA4A52E77}" dt="2024-11-18T06:39:08.732" v="1212"/>
          <ac:spMkLst>
            <pc:docMk/>
            <pc:sldMk cId="1226318279" sldId="284"/>
            <ac:spMk id="2" creationId="{7BADF003-1453-55D6-8038-F5A7E1649630}"/>
          </ac:spMkLst>
        </pc:spChg>
        <pc:spChg chg="add mod">
          <ac:chgData name="vikshita mali" userId="03f78c0013ef2bfa" providerId="LiveId" clId="{44335679-F3DA-4F6F-8299-D8BFA4A52E77}" dt="2024-11-18T06:38:32.971" v="1209"/>
          <ac:spMkLst>
            <pc:docMk/>
            <pc:sldMk cId="1226318279" sldId="284"/>
            <ac:spMk id="3" creationId="{66EBA49D-7B3F-4536-B925-621F129D6A8C}"/>
          </ac:spMkLst>
        </pc:spChg>
        <pc:spChg chg="add mod">
          <ac:chgData name="vikshita mali" userId="03f78c0013ef2bfa" providerId="LiveId" clId="{44335679-F3DA-4F6F-8299-D8BFA4A52E77}" dt="2024-11-18T06:38:32.971" v="1209"/>
          <ac:spMkLst>
            <pc:docMk/>
            <pc:sldMk cId="1226318279" sldId="284"/>
            <ac:spMk id="4" creationId="{3731AEA2-DDF7-E750-0D89-CA38AC2C7172}"/>
          </ac:spMkLst>
        </pc:spChg>
        <pc:spChg chg="add mod">
          <ac:chgData name="vikshita mali" userId="03f78c0013ef2bfa" providerId="LiveId" clId="{44335679-F3DA-4F6F-8299-D8BFA4A52E77}" dt="2024-11-18T06:38:32.971" v="1209"/>
          <ac:spMkLst>
            <pc:docMk/>
            <pc:sldMk cId="1226318279" sldId="284"/>
            <ac:spMk id="5" creationId="{D5FE5459-EAFE-0598-A148-3C09F67B85CB}"/>
          </ac:spMkLst>
        </pc:spChg>
        <pc:spChg chg="add mod">
          <ac:chgData name="vikshita mali" userId="03f78c0013ef2bfa" providerId="LiveId" clId="{44335679-F3DA-4F6F-8299-D8BFA4A52E77}" dt="2024-11-18T06:38:32.971" v="1209"/>
          <ac:spMkLst>
            <pc:docMk/>
            <pc:sldMk cId="1226318279" sldId="284"/>
            <ac:spMk id="6" creationId="{388AF18B-46D9-0A56-E7CC-5E562F468581}"/>
          </ac:spMkLst>
        </pc:spChg>
        <pc:spChg chg="add mod">
          <ac:chgData name="vikshita mali" userId="03f78c0013ef2bfa" providerId="LiveId" clId="{44335679-F3DA-4F6F-8299-D8BFA4A52E77}" dt="2024-11-18T06:38:32.971" v="1209"/>
          <ac:spMkLst>
            <pc:docMk/>
            <pc:sldMk cId="1226318279" sldId="284"/>
            <ac:spMk id="7" creationId="{69703D8C-EF99-F903-9C69-B4B5BA89F8D3}"/>
          </ac:spMkLst>
        </pc:spChg>
        <pc:spChg chg="add mod">
          <ac:chgData name="vikshita mali" userId="03f78c0013ef2bfa" providerId="LiveId" clId="{44335679-F3DA-4F6F-8299-D8BFA4A52E77}" dt="2024-11-18T06:38:32.971" v="1209"/>
          <ac:spMkLst>
            <pc:docMk/>
            <pc:sldMk cId="1226318279" sldId="284"/>
            <ac:spMk id="8" creationId="{E0E60845-FEDF-0B92-66F0-763D7CCFF6FD}"/>
          </ac:spMkLst>
        </pc:spChg>
        <pc:spChg chg="add mod">
          <ac:chgData name="vikshita mali" userId="03f78c0013ef2bfa" providerId="LiveId" clId="{44335679-F3DA-4F6F-8299-D8BFA4A52E77}" dt="2024-11-18T06:38:32.971" v="1209"/>
          <ac:spMkLst>
            <pc:docMk/>
            <pc:sldMk cId="1226318279" sldId="284"/>
            <ac:spMk id="9" creationId="{2AC8F27C-14D8-5A81-011B-BC94F48A2F87}"/>
          </ac:spMkLst>
        </pc:spChg>
        <pc:spChg chg="add mod">
          <ac:chgData name="vikshita mali" userId="03f78c0013ef2bfa" providerId="LiveId" clId="{44335679-F3DA-4F6F-8299-D8BFA4A52E77}" dt="2024-11-18T06:38:32.971" v="1209"/>
          <ac:spMkLst>
            <pc:docMk/>
            <pc:sldMk cId="1226318279" sldId="284"/>
            <ac:spMk id="10" creationId="{7C58402F-D868-CCD6-6E27-957355CADC5C}"/>
          </ac:spMkLst>
        </pc:spChg>
        <pc:spChg chg="add mod">
          <ac:chgData name="vikshita mali" userId="03f78c0013ef2bfa" providerId="LiveId" clId="{44335679-F3DA-4F6F-8299-D8BFA4A52E77}" dt="2024-11-18T06:38:32.971" v="1209"/>
          <ac:spMkLst>
            <pc:docMk/>
            <pc:sldMk cId="1226318279" sldId="284"/>
            <ac:spMk id="11" creationId="{E6211868-AE1C-0F69-2919-54C18AF08ACF}"/>
          </ac:spMkLst>
        </pc:spChg>
        <pc:spChg chg="add mod">
          <ac:chgData name="vikshita mali" userId="03f78c0013ef2bfa" providerId="LiveId" clId="{44335679-F3DA-4F6F-8299-D8BFA4A52E77}" dt="2024-11-18T06:38:32.971" v="1209"/>
          <ac:spMkLst>
            <pc:docMk/>
            <pc:sldMk cId="1226318279" sldId="284"/>
            <ac:spMk id="12" creationId="{5FDBA9E1-CE25-BA56-68C9-8AAECFBE6C63}"/>
          </ac:spMkLst>
        </pc:spChg>
        <pc:spChg chg="add mod">
          <ac:chgData name="vikshita mali" userId="03f78c0013ef2bfa" providerId="LiveId" clId="{44335679-F3DA-4F6F-8299-D8BFA4A52E77}" dt="2024-11-18T06:38:32.971" v="1209"/>
          <ac:spMkLst>
            <pc:docMk/>
            <pc:sldMk cId="1226318279" sldId="284"/>
            <ac:spMk id="13" creationId="{AB6E48CF-42E8-8DFC-0DFC-D61FF924DFE6}"/>
          </ac:spMkLst>
        </pc:spChg>
        <pc:spChg chg="add mod">
          <ac:chgData name="vikshita mali" userId="03f78c0013ef2bfa" providerId="LiveId" clId="{44335679-F3DA-4F6F-8299-D8BFA4A52E77}" dt="2024-11-18T06:38:32.971" v="1209"/>
          <ac:spMkLst>
            <pc:docMk/>
            <pc:sldMk cId="1226318279" sldId="284"/>
            <ac:spMk id="14" creationId="{70D70929-9D28-E25E-BA8C-85801712DD3D}"/>
          </ac:spMkLst>
        </pc:spChg>
        <pc:spChg chg="add mod">
          <ac:chgData name="vikshita mali" userId="03f78c0013ef2bfa" providerId="LiveId" clId="{44335679-F3DA-4F6F-8299-D8BFA4A52E77}" dt="2024-11-18T06:48:49.734" v="1340" actId="113"/>
          <ac:spMkLst>
            <pc:docMk/>
            <pc:sldMk cId="1226318279" sldId="284"/>
            <ac:spMk id="15" creationId="{12572A40-7B4D-4809-CB67-C47BCF55F590}"/>
          </ac:spMkLst>
        </pc:spChg>
        <pc:spChg chg="add mod">
          <ac:chgData name="vikshita mali" userId="03f78c0013ef2bfa" providerId="LiveId" clId="{44335679-F3DA-4F6F-8299-D8BFA4A52E77}" dt="2024-11-18T06:49:01.410" v="1345" actId="113"/>
          <ac:spMkLst>
            <pc:docMk/>
            <pc:sldMk cId="1226318279" sldId="284"/>
            <ac:spMk id="16" creationId="{D68D591D-1004-E447-B9FA-F5F892BCB9A4}"/>
          </ac:spMkLst>
        </pc:spChg>
        <pc:spChg chg="add mod">
          <ac:chgData name="vikshita mali" userId="03f78c0013ef2bfa" providerId="LiveId" clId="{44335679-F3DA-4F6F-8299-D8BFA4A52E77}" dt="2024-11-18T06:48:58.928" v="1344" actId="113"/>
          <ac:spMkLst>
            <pc:docMk/>
            <pc:sldMk cId="1226318279" sldId="284"/>
            <ac:spMk id="17" creationId="{161670B1-3C62-9F35-6BE9-2AA5E2F6C63E}"/>
          </ac:spMkLst>
        </pc:spChg>
        <pc:spChg chg="add mod">
          <ac:chgData name="vikshita mali" userId="03f78c0013ef2bfa" providerId="LiveId" clId="{44335679-F3DA-4F6F-8299-D8BFA4A52E77}" dt="2024-11-18T06:48:55.227" v="1342" actId="113"/>
          <ac:spMkLst>
            <pc:docMk/>
            <pc:sldMk cId="1226318279" sldId="284"/>
            <ac:spMk id="18" creationId="{E64A1062-3E1D-6D74-66DB-8E428B2548AE}"/>
          </ac:spMkLst>
        </pc:spChg>
        <pc:spChg chg="add mod">
          <ac:chgData name="vikshita mali" userId="03f78c0013ef2bfa" providerId="LiveId" clId="{44335679-F3DA-4F6F-8299-D8BFA4A52E77}" dt="2024-11-18T06:48:52.863" v="1341" actId="113"/>
          <ac:spMkLst>
            <pc:docMk/>
            <pc:sldMk cId="1226318279" sldId="284"/>
            <ac:spMk id="19" creationId="{44F7C40F-D92E-F630-5381-7C7E1D4B0E98}"/>
          </ac:spMkLst>
        </pc:spChg>
        <pc:spChg chg="add mod">
          <ac:chgData name="vikshita mali" userId="03f78c0013ef2bfa" providerId="LiveId" clId="{44335679-F3DA-4F6F-8299-D8BFA4A52E77}" dt="2024-11-18T06:40:31.505" v="1246" actId="20577"/>
          <ac:spMkLst>
            <pc:docMk/>
            <pc:sldMk cId="1226318279" sldId="284"/>
            <ac:spMk id="20" creationId="{0A575650-F0C4-30F3-C69F-952D75072883}"/>
          </ac:spMkLst>
        </pc:spChg>
        <pc:spChg chg="add mod">
          <ac:chgData name="vikshita mali" userId="03f78c0013ef2bfa" providerId="LiveId" clId="{44335679-F3DA-4F6F-8299-D8BFA4A52E77}" dt="2024-11-18T06:41:23.529" v="1284" actId="207"/>
          <ac:spMkLst>
            <pc:docMk/>
            <pc:sldMk cId="1226318279" sldId="284"/>
            <ac:spMk id="21" creationId="{9EE750B5-FF1E-6E48-D211-511AFCF867BB}"/>
          </ac:spMkLst>
        </pc:spChg>
        <pc:spChg chg="add mod">
          <ac:chgData name="vikshita mali" userId="03f78c0013ef2bfa" providerId="LiveId" clId="{44335679-F3DA-4F6F-8299-D8BFA4A52E77}" dt="2024-11-18T06:41:45.822" v="1285"/>
          <ac:spMkLst>
            <pc:docMk/>
            <pc:sldMk cId="1226318279" sldId="284"/>
            <ac:spMk id="22" creationId="{73D54E5F-23F8-64FD-BAA9-EAB10AE1E49F}"/>
          </ac:spMkLst>
        </pc:spChg>
        <pc:spChg chg="add mod">
          <ac:chgData name="vikshita mali" userId="03f78c0013ef2bfa" providerId="LiveId" clId="{44335679-F3DA-4F6F-8299-D8BFA4A52E77}" dt="2024-11-18T06:42:11.572" v="1291" actId="20577"/>
          <ac:spMkLst>
            <pc:docMk/>
            <pc:sldMk cId="1226318279" sldId="284"/>
            <ac:spMk id="23" creationId="{8330AECC-AC95-1F06-5529-21F32B012B5D}"/>
          </ac:spMkLst>
        </pc:spChg>
        <pc:spChg chg="add mod">
          <ac:chgData name="vikshita mali" userId="03f78c0013ef2bfa" providerId="LiveId" clId="{44335679-F3DA-4F6F-8299-D8BFA4A52E77}" dt="2024-11-18T06:42:36.888" v="1311" actId="20577"/>
          <ac:spMkLst>
            <pc:docMk/>
            <pc:sldMk cId="1226318279" sldId="284"/>
            <ac:spMk id="24" creationId="{64EDDC2B-47FD-D30B-4B0B-A8E626C38109}"/>
          </ac:spMkLst>
        </pc:spChg>
        <pc:spChg chg="mod">
          <ac:chgData name="vikshita mali" userId="03f78c0013ef2bfa" providerId="LiveId" clId="{44335679-F3DA-4F6F-8299-D8BFA4A52E77}" dt="2024-11-18T06:38:32.971" v="1209"/>
          <ac:spMkLst>
            <pc:docMk/>
            <pc:sldMk cId="1226318279" sldId="284"/>
            <ac:spMk id="26" creationId="{6763673E-4067-0AD0-1BBF-1CBA6AD9FD03}"/>
          </ac:spMkLst>
        </pc:spChg>
        <pc:spChg chg="mod">
          <ac:chgData name="vikshita mali" userId="03f78c0013ef2bfa" providerId="LiveId" clId="{44335679-F3DA-4F6F-8299-D8BFA4A52E77}" dt="2024-11-18T06:38:32.971" v="1209"/>
          <ac:spMkLst>
            <pc:docMk/>
            <pc:sldMk cId="1226318279" sldId="284"/>
            <ac:spMk id="27" creationId="{9606DB01-1AFC-3BC8-FDD0-8548CE442A80}"/>
          </ac:spMkLst>
        </pc:spChg>
        <pc:spChg chg="mod">
          <ac:chgData name="vikshita mali" userId="03f78c0013ef2bfa" providerId="LiveId" clId="{44335679-F3DA-4F6F-8299-D8BFA4A52E77}" dt="2024-11-18T06:38:32.971" v="1209"/>
          <ac:spMkLst>
            <pc:docMk/>
            <pc:sldMk cId="1226318279" sldId="284"/>
            <ac:spMk id="28" creationId="{64880809-56C3-C21C-43E7-F63674014C1C}"/>
          </ac:spMkLst>
        </pc:spChg>
        <pc:spChg chg="mod">
          <ac:chgData name="vikshita mali" userId="03f78c0013ef2bfa" providerId="LiveId" clId="{44335679-F3DA-4F6F-8299-D8BFA4A52E77}" dt="2024-11-18T06:38:32.971" v="1209"/>
          <ac:spMkLst>
            <pc:docMk/>
            <pc:sldMk cId="1226318279" sldId="284"/>
            <ac:spMk id="29" creationId="{88D77E7B-460D-04B5-7325-429C44E08790}"/>
          </ac:spMkLst>
        </pc:spChg>
        <pc:spChg chg="mod">
          <ac:chgData name="vikshita mali" userId="03f78c0013ef2bfa" providerId="LiveId" clId="{44335679-F3DA-4F6F-8299-D8BFA4A52E77}" dt="2024-11-18T06:38:32.971" v="1209"/>
          <ac:spMkLst>
            <pc:docMk/>
            <pc:sldMk cId="1226318279" sldId="284"/>
            <ac:spMk id="31" creationId="{653FE8B7-B76C-4FCD-77F0-F0B00B976327}"/>
          </ac:spMkLst>
        </pc:spChg>
        <pc:spChg chg="mod">
          <ac:chgData name="vikshita mali" userId="03f78c0013ef2bfa" providerId="LiveId" clId="{44335679-F3DA-4F6F-8299-D8BFA4A52E77}" dt="2024-11-18T06:38:32.971" v="1209"/>
          <ac:spMkLst>
            <pc:docMk/>
            <pc:sldMk cId="1226318279" sldId="284"/>
            <ac:spMk id="32" creationId="{006AD655-8F04-4F63-E70D-908A359DE1B8}"/>
          </ac:spMkLst>
        </pc:spChg>
        <pc:spChg chg="mod">
          <ac:chgData name="vikshita mali" userId="03f78c0013ef2bfa" providerId="LiveId" clId="{44335679-F3DA-4F6F-8299-D8BFA4A52E77}" dt="2024-11-18T06:38:32.971" v="1209"/>
          <ac:spMkLst>
            <pc:docMk/>
            <pc:sldMk cId="1226318279" sldId="284"/>
            <ac:spMk id="33" creationId="{11B09DBA-EEF5-0DA1-CEBC-70155EB583CD}"/>
          </ac:spMkLst>
        </pc:spChg>
        <pc:spChg chg="mod">
          <ac:chgData name="vikshita mali" userId="03f78c0013ef2bfa" providerId="LiveId" clId="{44335679-F3DA-4F6F-8299-D8BFA4A52E77}" dt="2024-11-18T06:38:32.971" v="1209"/>
          <ac:spMkLst>
            <pc:docMk/>
            <pc:sldMk cId="1226318279" sldId="284"/>
            <ac:spMk id="34" creationId="{DB8FD40C-49E3-7EE9-6555-D0F7107715F3}"/>
          </ac:spMkLst>
        </pc:spChg>
        <pc:spChg chg="mod">
          <ac:chgData name="vikshita mali" userId="03f78c0013ef2bfa" providerId="LiveId" clId="{44335679-F3DA-4F6F-8299-D8BFA4A52E77}" dt="2024-11-18T06:38:32.971" v="1209"/>
          <ac:spMkLst>
            <pc:docMk/>
            <pc:sldMk cId="1226318279" sldId="284"/>
            <ac:spMk id="35" creationId="{1F835C87-E9D7-2558-C645-DEB028E2ECE6}"/>
          </ac:spMkLst>
        </pc:spChg>
        <pc:spChg chg="mod">
          <ac:chgData name="vikshita mali" userId="03f78c0013ef2bfa" providerId="LiveId" clId="{44335679-F3DA-4F6F-8299-D8BFA4A52E77}" dt="2024-11-18T06:38:32.971" v="1209"/>
          <ac:spMkLst>
            <pc:docMk/>
            <pc:sldMk cId="1226318279" sldId="284"/>
            <ac:spMk id="36" creationId="{3537104D-4B88-46EA-079A-CE9BA79438CE}"/>
          </ac:spMkLst>
        </pc:spChg>
        <pc:spChg chg="mod">
          <ac:chgData name="vikshita mali" userId="03f78c0013ef2bfa" providerId="LiveId" clId="{44335679-F3DA-4F6F-8299-D8BFA4A52E77}" dt="2024-11-18T06:38:32.971" v="1209"/>
          <ac:spMkLst>
            <pc:docMk/>
            <pc:sldMk cId="1226318279" sldId="284"/>
            <ac:spMk id="38" creationId="{F2BD65F5-171A-2FE7-5906-50948DC3B40F}"/>
          </ac:spMkLst>
        </pc:spChg>
        <pc:spChg chg="mod">
          <ac:chgData name="vikshita mali" userId="03f78c0013ef2bfa" providerId="LiveId" clId="{44335679-F3DA-4F6F-8299-D8BFA4A52E77}" dt="2024-11-18T06:38:32.971" v="1209"/>
          <ac:spMkLst>
            <pc:docMk/>
            <pc:sldMk cId="1226318279" sldId="284"/>
            <ac:spMk id="39" creationId="{6DC19E1C-06A6-31FE-C5E7-D0A6FC629ABA}"/>
          </ac:spMkLst>
        </pc:spChg>
        <pc:spChg chg="mod">
          <ac:chgData name="vikshita mali" userId="03f78c0013ef2bfa" providerId="LiveId" clId="{44335679-F3DA-4F6F-8299-D8BFA4A52E77}" dt="2024-11-18T06:38:32.971" v="1209"/>
          <ac:spMkLst>
            <pc:docMk/>
            <pc:sldMk cId="1226318279" sldId="284"/>
            <ac:spMk id="40" creationId="{A5D874FB-6EAC-92B3-3B86-B37017DD8764}"/>
          </ac:spMkLst>
        </pc:spChg>
        <pc:spChg chg="mod">
          <ac:chgData name="vikshita mali" userId="03f78c0013ef2bfa" providerId="LiveId" clId="{44335679-F3DA-4F6F-8299-D8BFA4A52E77}" dt="2024-11-18T06:38:32.971" v="1209"/>
          <ac:spMkLst>
            <pc:docMk/>
            <pc:sldMk cId="1226318279" sldId="284"/>
            <ac:spMk id="41" creationId="{DEE3B0D4-7590-8566-96DF-F76A78ACC9AF}"/>
          </ac:spMkLst>
        </pc:spChg>
        <pc:spChg chg="mod">
          <ac:chgData name="vikshita mali" userId="03f78c0013ef2bfa" providerId="LiveId" clId="{44335679-F3DA-4F6F-8299-D8BFA4A52E77}" dt="2024-11-18T06:38:32.971" v="1209"/>
          <ac:spMkLst>
            <pc:docMk/>
            <pc:sldMk cId="1226318279" sldId="284"/>
            <ac:spMk id="42" creationId="{20C8981F-7E0B-D992-0E94-219FD54B3B7B}"/>
          </ac:spMkLst>
        </pc:spChg>
        <pc:spChg chg="mod">
          <ac:chgData name="vikshita mali" userId="03f78c0013ef2bfa" providerId="LiveId" clId="{44335679-F3DA-4F6F-8299-D8BFA4A52E77}" dt="2024-11-18T06:38:32.971" v="1209"/>
          <ac:spMkLst>
            <pc:docMk/>
            <pc:sldMk cId="1226318279" sldId="284"/>
            <ac:spMk id="44" creationId="{4E3827BB-15E2-5A65-8704-BED3B92B2F4A}"/>
          </ac:spMkLst>
        </pc:spChg>
        <pc:spChg chg="mod">
          <ac:chgData name="vikshita mali" userId="03f78c0013ef2bfa" providerId="LiveId" clId="{44335679-F3DA-4F6F-8299-D8BFA4A52E77}" dt="2024-11-18T06:38:32.971" v="1209"/>
          <ac:spMkLst>
            <pc:docMk/>
            <pc:sldMk cId="1226318279" sldId="284"/>
            <ac:spMk id="45" creationId="{8C851DB1-BC8F-DDA6-98EF-6479C66AF0C7}"/>
          </ac:spMkLst>
        </pc:spChg>
        <pc:spChg chg="mod">
          <ac:chgData name="vikshita mali" userId="03f78c0013ef2bfa" providerId="LiveId" clId="{44335679-F3DA-4F6F-8299-D8BFA4A52E77}" dt="2024-11-18T06:38:32.971" v="1209"/>
          <ac:spMkLst>
            <pc:docMk/>
            <pc:sldMk cId="1226318279" sldId="284"/>
            <ac:spMk id="47" creationId="{720CF492-73EA-28DC-CD9B-2F1A8961B529}"/>
          </ac:spMkLst>
        </pc:spChg>
        <pc:spChg chg="mod">
          <ac:chgData name="vikshita mali" userId="03f78c0013ef2bfa" providerId="LiveId" clId="{44335679-F3DA-4F6F-8299-D8BFA4A52E77}" dt="2024-11-18T06:38:32.971" v="1209"/>
          <ac:spMkLst>
            <pc:docMk/>
            <pc:sldMk cId="1226318279" sldId="284"/>
            <ac:spMk id="48" creationId="{677B95AB-ACF4-4E4F-E3CF-03223B5743B0}"/>
          </ac:spMkLst>
        </pc:spChg>
        <pc:spChg chg="mod">
          <ac:chgData name="vikshita mali" userId="03f78c0013ef2bfa" providerId="LiveId" clId="{44335679-F3DA-4F6F-8299-D8BFA4A52E77}" dt="2024-11-18T06:38:32.971" v="1209"/>
          <ac:spMkLst>
            <pc:docMk/>
            <pc:sldMk cId="1226318279" sldId="284"/>
            <ac:spMk id="49" creationId="{DB1447C7-07BB-6898-8003-F8F08B347859}"/>
          </ac:spMkLst>
        </pc:spChg>
        <pc:spChg chg="mod">
          <ac:chgData name="vikshita mali" userId="03f78c0013ef2bfa" providerId="LiveId" clId="{44335679-F3DA-4F6F-8299-D8BFA4A52E77}" dt="2024-11-18T06:38:32.971" v="1209"/>
          <ac:spMkLst>
            <pc:docMk/>
            <pc:sldMk cId="1226318279" sldId="284"/>
            <ac:spMk id="50" creationId="{6768B669-E3DC-3673-38A2-4A97C8918DEA}"/>
          </ac:spMkLst>
        </pc:spChg>
        <pc:spChg chg="mod">
          <ac:chgData name="vikshita mali" userId="03f78c0013ef2bfa" providerId="LiveId" clId="{44335679-F3DA-4F6F-8299-D8BFA4A52E77}" dt="2024-11-18T06:38:32.971" v="1209"/>
          <ac:spMkLst>
            <pc:docMk/>
            <pc:sldMk cId="1226318279" sldId="284"/>
            <ac:spMk id="51" creationId="{2D2C8E11-EFE7-1B4C-185B-E519EFE2A249}"/>
          </ac:spMkLst>
        </pc:spChg>
        <pc:spChg chg="mod">
          <ac:chgData name="vikshita mali" userId="03f78c0013ef2bfa" providerId="LiveId" clId="{44335679-F3DA-4F6F-8299-D8BFA4A52E77}" dt="2024-11-18T06:38:32.971" v="1209"/>
          <ac:spMkLst>
            <pc:docMk/>
            <pc:sldMk cId="1226318279" sldId="284"/>
            <ac:spMk id="52" creationId="{79190F03-4814-17A1-A69E-C6861677A406}"/>
          </ac:spMkLst>
        </pc:spChg>
        <pc:spChg chg="mod">
          <ac:chgData name="vikshita mali" userId="03f78c0013ef2bfa" providerId="LiveId" clId="{44335679-F3DA-4F6F-8299-D8BFA4A52E77}" dt="2024-11-18T06:38:32.971" v="1209"/>
          <ac:spMkLst>
            <pc:docMk/>
            <pc:sldMk cId="1226318279" sldId="284"/>
            <ac:spMk id="53" creationId="{EAB99F4E-33F2-CBB8-5672-7932E278170E}"/>
          </ac:spMkLst>
        </pc:spChg>
        <pc:spChg chg="mod">
          <ac:chgData name="vikshita mali" userId="03f78c0013ef2bfa" providerId="LiveId" clId="{44335679-F3DA-4F6F-8299-D8BFA4A52E77}" dt="2024-11-18T06:38:32.971" v="1209"/>
          <ac:spMkLst>
            <pc:docMk/>
            <pc:sldMk cId="1226318279" sldId="284"/>
            <ac:spMk id="54" creationId="{0559749D-A3A0-3FEF-3DB2-0BF356FF8447}"/>
          </ac:spMkLst>
        </pc:spChg>
        <pc:spChg chg="mod">
          <ac:chgData name="vikshita mali" userId="03f78c0013ef2bfa" providerId="LiveId" clId="{44335679-F3DA-4F6F-8299-D8BFA4A52E77}" dt="2024-11-18T06:38:32.971" v="1209"/>
          <ac:spMkLst>
            <pc:docMk/>
            <pc:sldMk cId="1226318279" sldId="284"/>
            <ac:spMk id="55" creationId="{FD336D8B-B50D-2BC8-38B4-9B476662B60F}"/>
          </ac:spMkLst>
        </pc:spChg>
        <pc:spChg chg="add mod">
          <ac:chgData name="vikshita mali" userId="03f78c0013ef2bfa" providerId="LiveId" clId="{44335679-F3DA-4F6F-8299-D8BFA4A52E77}" dt="2024-11-19T10:06:43.673" v="2618"/>
          <ac:spMkLst>
            <pc:docMk/>
            <pc:sldMk cId="1226318279" sldId="284"/>
            <ac:spMk id="56" creationId="{0CEF085A-74A6-B6C1-38E4-634519817569}"/>
          </ac:spMkLst>
        </pc:spChg>
        <pc:spChg chg="add mod">
          <ac:chgData name="vikshita mali" userId="03f78c0013ef2bfa" providerId="LiveId" clId="{44335679-F3DA-4F6F-8299-D8BFA4A52E77}" dt="2024-11-19T10:08:04.889" v="2643" actId="20577"/>
          <ac:spMkLst>
            <pc:docMk/>
            <pc:sldMk cId="1226318279" sldId="284"/>
            <ac:spMk id="57" creationId="{05A9B40B-D83D-6EE9-F9AC-BAAB710CA3BB}"/>
          </ac:spMkLst>
        </pc:spChg>
        <pc:grpChg chg="add mod">
          <ac:chgData name="vikshita mali" userId="03f78c0013ef2bfa" providerId="LiveId" clId="{44335679-F3DA-4F6F-8299-D8BFA4A52E77}" dt="2024-11-18T06:38:32.971" v="1209"/>
          <ac:grpSpMkLst>
            <pc:docMk/>
            <pc:sldMk cId="1226318279" sldId="284"/>
            <ac:grpSpMk id="25" creationId="{3EC74FA0-BCC3-64BD-C3EC-5325B3B2A463}"/>
          </ac:grpSpMkLst>
        </pc:grpChg>
        <pc:grpChg chg="add mod">
          <ac:chgData name="vikshita mali" userId="03f78c0013ef2bfa" providerId="LiveId" clId="{44335679-F3DA-4F6F-8299-D8BFA4A52E77}" dt="2024-11-18T06:38:32.971" v="1209"/>
          <ac:grpSpMkLst>
            <pc:docMk/>
            <pc:sldMk cId="1226318279" sldId="284"/>
            <ac:grpSpMk id="30" creationId="{366DC1A0-C8A1-5B97-8090-63C480F00D1E}"/>
          </ac:grpSpMkLst>
        </pc:grpChg>
        <pc:grpChg chg="add mod">
          <ac:chgData name="vikshita mali" userId="03f78c0013ef2bfa" providerId="LiveId" clId="{44335679-F3DA-4F6F-8299-D8BFA4A52E77}" dt="2024-11-18T06:38:32.971" v="1209"/>
          <ac:grpSpMkLst>
            <pc:docMk/>
            <pc:sldMk cId="1226318279" sldId="284"/>
            <ac:grpSpMk id="37" creationId="{E154C09E-7F3D-A75A-3CFB-F023F9741E87}"/>
          </ac:grpSpMkLst>
        </pc:grpChg>
        <pc:grpChg chg="add mod">
          <ac:chgData name="vikshita mali" userId="03f78c0013ef2bfa" providerId="LiveId" clId="{44335679-F3DA-4F6F-8299-D8BFA4A52E77}" dt="2024-11-18T06:38:32.971" v="1209"/>
          <ac:grpSpMkLst>
            <pc:docMk/>
            <pc:sldMk cId="1226318279" sldId="284"/>
            <ac:grpSpMk id="43" creationId="{38B608C6-8B96-E1FF-3576-3DD10B5DB6F2}"/>
          </ac:grpSpMkLst>
        </pc:grpChg>
        <pc:grpChg chg="add mod">
          <ac:chgData name="vikshita mali" userId="03f78c0013ef2bfa" providerId="LiveId" clId="{44335679-F3DA-4F6F-8299-D8BFA4A52E77}" dt="2024-11-18T06:38:32.971" v="1209"/>
          <ac:grpSpMkLst>
            <pc:docMk/>
            <pc:sldMk cId="1226318279" sldId="284"/>
            <ac:grpSpMk id="46" creationId="{668A2D2B-8F71-3D5C-63EB-08ABED226ABE}"/>
          </ac:grpSpMkLst>
        </pc:grpChg>
        <pc:picChg chg="add">
          <ac:chgData name="vikshita mali" userId="03f78c0013ef2bfa" providerId="LiveId" clId="{44335679-F3DA-4F6F-8299-D8BFA4A52E77}" dt="2024-11-18T06:40:12.598" v="1216"/>
          <ac:picMkLst>
            <pc:docMk/>
            <pc:sldMk cId="1226318279" sldId="284"/>
            <ac:picMk id="8194" creationId="{F9062A31-B9E4-247F-DDC9-20631057C7A1}"/>
          </ac:picMkLst>
        </pc:picChg>
      </pc:sldChg>
      <pc:sldChg chg="add del">
        <pc:chgData name="vikshita mali" userId="03f78c0013ef2bfa" providerId="LiveId" clId="{44335679-F3DA-4F6F-8299-D8BFA4A52E77}" dt="2024-11-18T05:23:27.086" v="1131"/>
        <pc:sldMkLst>
          <pc:docMk/>
          <pc:sldMk cId="3802571854" sldId="284"/>
        </pc:sldMkLst>
      </pc:sldChg>
      <pc:sldChg chg="addSp modSp new del">
        <pc:chgData name="vikshita mali" userId="03f78c0013ef2bfa" providerId="LiveId" clId="{44335679-F3DA-4F6F-8299-D8BFA4A52E77}" dt="2024-11-18T07:49:01.816" v="1787" actId="47"/>
        <pc:sldMkLst>
          <pc:docMk/>
          <pc:sldMk cId="2366928549" sldId="285"/>
        </pc:sldMkLst>
        <pc:spChg chg="add mod">
          <ac:chgData name="vikshita mali" userId="03f78c0013ef2bfa" providerId="LiveId" clId="{44335679-F3DA-4F6F-8299-D8BFA4A52E77}" dt="2024-11-18T07:09:45.256" v="1351"/>
          <ac:spMkLst>
            <pc:docMk/>
            <pc:sldMk cId="2366928549" sldId="285"/>
            <ac:spMk id="3" creationId="{68106AD0-A7B6-97BF-92B0-DF9F4E3347D9}"/>
          </ac:spMkLst>
        </pc:spChg>
        <pc:spChg chg="add mod">
          <ac:chgData name="vikshita mali" userId="03f78c0013ef2bfa" providerId="LiveId" clId="{44335679-F3DA-4F6F-8299-D8BFA4A52E77}" dt="2024-11-18T07:09:45.256" v="1351"/>
          <ac:spMkLst>
            <pc:docMk/>
            <pc:sldMk cId="2366928549" sldId="285"/>
            <ac:spMk id="4" creationId="{514847DE-E8C5-9307-70A8-257C1FF0296F}"/>
          </ac:spMkLst>
        </pc:spChg>
        <pc:spChg chg="add mod">
          <ac:chgData name="vikshita mali" userId="03f78c0013ef2bfa" providerId="LiveId" clId="{44335679-F3DA-4F6F-8299-D8BFA4A52E77}" dt="2024-11-18T07:09:45.256" v="1351"/>
          <ac:spMkLst>
            <pc:docMk/>
            <pc:sldMk cId="2366928549" sldId="285"/>
            <ac:spMk id="5" creationId="{77782F5E-84A9-3E34-C775-3E96DA04951A}"/>
          </ac:spMkLst>
        </pc:spChg>
        <pc:spChg chg="add mod">
          <ac:chgData name="vikshita mali" userId="03f78c0013ef2bfa" providerId="LiveId" clId="{44335679-F3DA-4F6F-8299-D8BFA4A52E77}" dt="2024-11-18T07:09:45.256" v="1351"/>
          <ac:spMkLst>
            <pc:docMk/>
            <pc:sldMk cId="2366928549" sldId="285"/>
            <ac:spMk id="6" creationId="{D6AC302A-4802-D23D-78CC-86468AED0915}"/>
          </ac:spMkLst>
        </pc:spChg>
        <pc:spChg chg="add mod">
          <ac:chgData name="vikshita mali" userId="03f78c0013ef2bfa" providerId="LiveId" clId="{44335679-F3DA-4F6F-8299-D8BFA4A52E77}" dt="2024-11-18T07:09:45.256" v="1351"/>
          <ac:spMkLst>
            <pc:docMk/>
            <pc:sldMk cId="2366928549" sldId="285"/>
            <ac:spMk id="7" creationId="{9A415248-1B72-B2C6-26A2-349D5FB3B39B}"/>
          </ac:spMkLst>
        </pc:spChg>
        <pc:spChg chg="add mod">
          <ac:chgData name="vikshita mali" userId="03f78c0013ef2bfa" providerId="LiveId" clId="{44335679-F3DA-4F6F-8299-D8BFA4A52E77}" dt="2024-11-18T07:09:45.256" v="1351"/>
          <ac:spMkLst>
            <pc:docMk/>
            <pc:sldMk cId="2366928549" sldId="285"/>
            <ac:spMk id="8" creationId="{DB3FEDC1-8B17-4A87-243F-6BBF23C2DF0E}"/>
          </ac:spMkLst>
        </pc:spChg>
        <pc:spChg chg="add mod">
          <ac:chgData name="vikshita mali" userId="03f78c0013ef2bfa" providerId="LiveId" clId="{44335679-F3DA-4F6F-8299-D8BFA4A52E77}" dt="2024-11-18T07:09:45.256" v="1351"/>
          <ac:spMkLst>
            <pc:docMk/>
            <pc:sldMk cId="2366928549" sldId="285"/>
            <ac:spMk id="9" creationId="{442B53A1-4CB6-8EF4-2739-50FF093D5CCD}"/>
          </ac:spMkLst>
        </pc:spChg>
        <pc:spChg chg="add mod">
          <ac:chgData name="vikshita mali" userId="03f78c0013ef2bfa" providerId="LiveId" clId="{44335679-F3DA-4F6F-8299-D8BFA4A52E77}" dt="2024-11-18T07:09:45.256" v="1351"/>
          <ac:spMkLst>
            <pc:docMk/>
            <pc:sldMk cId="2366928549" sldId="285"/>
            <ac:spMk id="10" creationId="{998B9F84-5B9C-74E0-8D8D-4A995DADE104}"/>
          </ac:spMkLst>
        </pc:spChg>
        <pc:spChg chg="add mod">
          <ac:chgData name="vikshita mali" userId="03f78c0013ef2bfa" providerId="LiveId" clId="{44335679-F3DA-4F6F-8299-D8BFA4A52E77}" dt="2024-11-18T07:09:45.256" v="1351"/>
          <ac:spMkLst>
            <pc:docMk/>
            <pc:sldMk cId="2366928549" sldId="285"/>
            <ac:spMk id="11" creationId="{E49B2B94-DD93-E4FB-B855-20DB1E65EB9F}"/>
          </ac:spMkLst>
        </pc:spChg>
        <pc:spChg chg="add mod">
          <ac:chgData name="vikshita mali" userId="03f78c0013ef2bfa" providerId="LiveId" clId="{44335679-F3DA-4F6F-8299-D8BFA4A52E77}" dt="2024-11-18T07:09:45.256" v="1351"/>
          <ac:spMkLst>
            <pc:docMk/>
            <pc:sldMk cId="2366928549" sldId="285"/>
            <ac:spMk id="12" creationId="{D5AF3BA0-8EA4-D493-4380-049596F4D677}"/>
          </ac:spMkLst>
        </pc:spChg>
        <pc:spChg chg="add mod">
          <ac:chgData name="vikshita mali" userId="03f78c0013ef2bfa" providerId="LiveId" clId="{44335679-F3DA-4F6F-8299-D8BFA4A52E77}" dt="2024-11-18T07:09:45.256" v="1351"/>
          <ac:spMkLst>
            <pc:docMk/>
            <pc:sldMk cId="2366928549" sldId="285"/>
            <ac:spMk id="13" creationId="{330FEF39-70F4-1747-24B5-F5AE80BE12E0}"/>
          </ac:spMkLst>
        </pc:spChg>
        <pc:spChg chg="add mod">
          <ac:chgData name="vikshita mali" userId="03f78c0013ef2bfa" providerId="LiveId" clId="{44335679-F3DA-4F6F-8299-D8BFA4A52E77}" dt="2024-11-18T07:09:45.256" v="1351"/>
          <ac:spMkLst>
            <pc:docMk/>
            <pc:sldMk cId="2366928549" sldId="285"/>
            <ac:spMk id="14" creationId="{A14D9417-ACB8-811F-DB79-CF480F4A504A}"/>
          </ac:spMkLst>
        </pc:spChg>
        <pc:spChg chg="add mod">
          <ac:chgData name="vikshita mali" userId="03f78c0013ef2bfa" providerId="LiveId" clId="{44335679-F3DA-4F6F-8299-D8BFA4A52E77}" dt="2024-11-18T07:09:45.256" v="1351"/>
          <ac:spMkLst>
            <pc:docMk/>
            <pc:sldMk cId="2366928549" sldId="285"/>
            <ac:spMk id="15" creationId="{4BC45901-CC09-CA4B-2D19-40675E7B06B5}"/>
          </ac:spMkLst>
        </pc:spChg>
        <pc:spChg chg="add mod">
          <ac:chgData name="vikshita mali" userId="03f78c0013ef2bfa" providerId="LiveId" clId="{44335679-F3DA-4F6F-8299-D8BFA4A52E77}" dt="2024-11-18T07:09:45.256" v="1351"/>
          <ac:spMkLst>
            <pc:docMk/>
            <pc:sldMk cId="2366928549" sldId="285"/>
            <ac:spMk id="16" creationId="{498B188C-53BD-F1B6-97D2-638B9957CEA2}"/>
          </ac:spMkLst>
        </pc:spChg>
        <pc:spChg chg="add mod">
          <ac:chgData name="vikshita mali" userId="03f78c0013ef2bfa" providerId="LiveId" clId="{44335679-F3DA-4F6F-8299-D8BFA4A52E77}" dt="2024-11-18T07:09:45.256" v="1351"/>
          <ac:spMkLst>
            <pc:docMk/>
            <pc:sldMk cId="2366928549" sldId="285"/>
            <ac:spMk id="17" creationId="{B49D3955-288C-85C1-0E05-3090B089CE9D}"/>
          </ac:spMkLst>
        </pc:spChg>
        <pc:spChg chg="add mod">
          <ac:chgData name="vikshita mali" userId="03f78c0013ef2bfa" providerId="LiveId" clId="{44335679-F3DA-4F6F-8299-D8BFA4A52E77}" dt="2024-11-18T07:09:45.256" v="1351"/>
          <ac:spMkLst>
            <pc:docMk/>
            <pc:sldMk cId="2366928549" sldId="285"/>
            <ac:spMk id="18" creationId="{63860A6C-D9D2-965F-665E-480C0C228570}"/>
          </ac:spMkLst>
        </pc:spChg>
        <pc:spChg chg="add mod">
          <ac:chgData name="vikshita mali" userId="03f78c0013ef2bfa" providerId="LiveId" clId="{44335679-F3DA-4F6F-8299-D8BFA4A52E77}" dt="2024-11-18T07:09:45.256" v="1351"/>
          <ac:spMkLst>
            <pc:docMk/>
            <pc:sldMk cId="2366928549" sldId="285"/>
            <ac:spMk id="19" creationId="{DF70F2BB-32BC-B89A-4DD0-65CDF76AED43}"/>
          </ac:spMkLst>
        </pc:spChg>
        <pc:spChg chg="add mod">
          <ac:chgData name="vikshita mali" userId="03f78c0013ef2bfa" providerId="LiveId" clId="{44335679-F3DA-4F6F-8299-D8BFA4A52E77}" dt="2024-11-18T07:09:45.256" v="1351"/>
          <ac:spMkLst>
            <pc:docMk/>
            <pc:sldMk cId="2366928549" sldId="285"/>
            <ac:spMk id="20" creationId="{3CE98F97-9590-5861-2C0B-84B376D53A89}"/>
          </ac:spMkLst>
        </pc:spChg>
        <pc:spChg chg="add mod">
          <ac:chgData name="vikshita mali" userId="03f78c0013ef2bfa" providerId="LiveId" clId="{44335679-F3DA-4F6F-8299-D8BFA4A52E77}" dt="2024-11-18T07:09:45.256" v="1351"/>
          <ac:spMkLst>
            <pc:docMk/>
            <pc:sldMk cId="2366928549" sldId="285"/>
            <ac:spMk id="21" creationId="{0306930C-6C87-9E26-A11B-C15EA684C991}"/>
          </ac:spMkLst>
        </pc:spChg>
        <pc:spChg chg="add mod">
          <ac:chgData name="vikshita mali" userId="03f78c0013ef2bfa" providerId="LiveId" clId="{44335679-F3DA-4F6F-8299-D8BFA4A52E77}" dt="2024-11-18T07:09:45.256" v="1351"/>
          <ac:spMkLst>
            <pc:docMk/>
            <pc:sldMk cId="2366928549" sldId="285"/>
            <ac:spMk id="22" creationId="{245A6410-7520-33C8-48D7-8B3C54914A6A}"/>
          </ac:spMkLst>
        </pc:spChg>
        <pc:spChg chg="add mod">
          <ac:chgData name="vikshita mali" userId="03f78c0013ef2bfa" providerId="LiveId" clId="{44335679-F3DA-4F6F-8299-D8BFA4A52E77}" dt="2024-11-18T07:09:45.256" v="1351"/>
          <ac:spMkLst>
            <pc:docMk/>
            <pc:sldMk cId="2366928549" sldId="285"/>
            <ac:spMk id="23" creationId="{EE36BA98-833F-5619-9D9C-38CB0095C431}"/>
          </ac:spMkLst>
        </pc:spChg>
        <pc:spChg chg="add mod">
          <ac:chgData name="vikshita mali" userId="03f78c0013ef2bfa" providerId="LiveId" clId="{44335679-F3DA-4F6F-8299-D8BFA4A52E77}" dt="2024-11-18T07:09:45.256" v="1351"/>
          <ac:spMkLst>
            <pc:docMk/>
            <pc:sldMk cId="2366928549" sldId="285"/>
            <ac:spMk id="24" creationId="{F0371659-9C94-3EA7-9749-663E6BEA4B46}"/>
          </ac:spMkLst>
        </pc:spChg>
        <pc:spChg chg="add mod">
          <ac:chgData name="vikshita mali" userId="03f78c0013ef2bfa" providerId="LiveId" clId="{44335679-F3DA-4F6F-8299-D8BFA4A52E77}" dt="2024-11-18T07:09:45.256" v="1351"/>
          <ac:spMkLst>
            <pc:docMk/>
            <pc:sldMk cId="2366928549" sldId="285"/>
            <ac:spMk id="25" creationId="{B6F41B04-853E-3782-6C77-204C8A47D3A5}"/>
          </ac:spMkLst>
        </pc:spChg>
        <pc:spChg chg="mod">
          <ac:chgData name="vikshita mali" userId="03f78c0013ef2bfa" providerId="LiveId" clId="{44335679-F3DA-4F6F-8299-D8BFA4A52E77}" dt="2024-11-18T07:09:45.256" v="1351"/>
          <ac:spMkLst>
            <pc:docMk/>
            <pc:sldMk cId="2366928549" sldId="285"/>
            <ac:spMk id="27" creationId="{455AEA3E-91FE-E435-0152-63DC4F88354C}"/>
          </ac:spMkLst>
        </pc:spChg>
        <pc:spChg chg="mod">
          <ac:chgData name="vikshita mali" userId="03f78c0013ef2bfa" providerId="LiveId" clId="{44335679-F3DA-4F6F-8299-D8BFA4A52E77}" dt="2024-11-18T07:09:45.256" v="1351"/>
          <ac:spMkLst>
            <pc:docMk/>
            <pc:sldMk cId="2366928549" sldId="285"/>
            <ac:spMk id="28" creationId="{C0013B94-3BCF-2FD7-559A-BDC6A664686F}"/>
          </ac:spMkLst>
        </pc:spChg>
        <pc:spChg chg="mod">
          <ac:chgData name="vikshita mali" userId="03f78c0013ef2bfa" providerId="LiveId" clId="{44335679-F3DA-4F6F-8299-D8BFA4A52E77}" dt="2024-11-18T07:09:45.256" v="1351"/>
          <ac:spMkLst>
            <pc:docMk/>
            <pc:sldMk cId="2366928549" sldId="285"/>
            <ac:spMk id="29" creationId="{FF06D6D3-D308-078F-FB99-ED1B89FA4EC1}"/>
          </ac:spMkLst>
        </pc:spChg>
        <pc:spChg chg="mod">
          <ac:chgData name="vikshita mali" userId="03f78c0013ef2bfa" providerId="LiveId" clId="{44335679-F3DA-4F6F-8299-D8BFA4A52E77}" dt="2024-11-18T07:09:45.256" v="1351"/>
          <ac:spMkLst>
            <pc:docMk/>
            <pc:sldMk cId="2366928549" sldId="285"/>
            <ac:spMk id="30" creationId="{3C7128C0-4FAD-FCDE-9984-DDECE9359C15}"/>
          </ac:spMkLst>
        </pc:spChg>
        <pc:spChg chg="mod">
          <ac:chgData name="vikshita mali" userId="03f78c0013ef2bfa" providerId="LiveId" clId="{44335679-F3DA-4F6F-8299-D8BFA4A52E77}" dt="2024-11-18T07:09:45.256" v="1351"/>
          <ac:spMkLst>
            <pc:docMk/>
            <pc:sldMk cId="2366928549" sldId="285"/>
            <ac:spMk id="31" creationId="{9B647405-4DD1-6310-F579-52989E6D70B0}"/>
          </ac:spMkLst>
        </pc:spChg>
        <pc:spChg chg="mod">
          <ac:chgData name="vikshita mali" userId="03f78c0013ef2bfa" providerId="LiveId" clId="{44335679-F3DA-4F6F-8299-D8BFA4A52E77}" dt="2024-11-18T07:09:45.256" v="1351"/>
          <ac:spMkLst>
            <pc:docMk/>
            <pc:sldMk cId="2366928549" sldId="285"/>
            <ac:spMk id="37" creationId="{8C3FD139-AA11-1E1D-E296-0B8F4EF74DD8}"/>
          </ac:spMkLst>
        </pc:spChg>
        <pc:spChg chg="mod">
          <ac:chgData name="vikshita mali" userId="03f78c0013ef2bfa" providerId="LiveId" clId="{44335679-F3DA-4F6F-8299-D8BFA4A52E77}" dt="2024-11-18T07:09:45.256" v="1351"/>
          <ac:spMkLst>
            <pc:docMk/>
            <pc:sldMk cId="2366928549" sldId="285"/>
            <ac:spMk id="38" creationId="{813DFF78-5E83-5654-8D8C-4EA7F3378296}"/>
          </ac:spMkLst>
        </pc:spChg>
        <pc:spChg chg="mod">
          <ac:chgData name="vikshita mali" userId="03f78c0013ef2bfa" providerId="LiveId" clId="{44335679-F3DA-4F6F-8299-D8BFA4A52E77}" dt="2024-11-18T07:09:45.256" v="1351"/>
          <ac:spMkLst>
            <pc:docMk/>
            <pc:sldMk cId="2366928549" sldId="285"/>
            <ac:spMk id="39" creationId="{1C0DF302-A7AF-3C24-BD90-0A89B362D851}"/>
          </ac:spMkLst>
        </pc:spChg>
        <pc:spChg chg="mod">
          <ac:chgData name="vikshita mali" userId="03f78c0013ef2bfa" providerId="LiveId" clId="{44335679-F3DA-4F6F-8299-D8BFA4A52E77}" dt="2024-11-18T07:09:45.256" v="1351"/>
          <ac:spMkLst>
            <pc:docMk/>
            <pc:sldMk cId="2366928549" sldId="285"/>
            <ac:spMk id="40" creationId="{DE64499B-FC6E-4F8A-4D5C-F5B2F1475683}"/>
          </ac:spMkLst>
        </pc:spChg>
        <pc:spChg chg="mod">
          <ac:chgData name="vikshita mali" userId="03f78c0013ef2bfa" providerId="LiveId" clId="{44335679-F3DA-4F6F-8299-D8BFA4A52E77}" dt="2024-11-18T07:09:45.256" v="1351"/>
          <ac:spMkLst>
            <pc:docMk/>
            <pc:sldMk cId="2366928549" sldId="285"/>
            <ac:spMk id="41" creationId="{8D5ED1B7-9CF0-A743-5E69-FB456ADABD57}"/>
          </ac:spMkLst>
        </pc:spChg>
        <pc:spChg chg="mod">
          <ac:chgData name="vikshita mali" userId="03f78c0013ef2bfa" providerId="LiveId" clId="{44335679-F3DA-4F6F-8299-D8BFA4A52E77}" dt="2024-11-18T07:09:45.256" v="1351"/>
          <ac:spMkLst>
            <pc:docMk/>
            <pc:sldMk cId="2366928549" sldId="285"/>
            <ac:spMk id="47" creationId="{C3D6A208-A7B6-8342-6557-AADFBD8398C4}"/>
          </ac:spMkLst>
        </pc:spChg>
        <pc:spChg chg="mod">
          <ac:chgData name="vikshita mali" userId="03f78c0013ef2bfa" providerId="LiveId" clId="{44335679-F3DA-4F6F-8299-D8BFA4A52E77}" dt="2024-11-18T07:09:45.256" v="1351"/>
          <ac:spMkLst>
            <pc:docMk/>
            <pc:sldMk cId="2366928549" sldId="285"/>
            <ac:spMk id="48" creationId="{C695B828-6180-557E-6DB2-4DEB74D5CBA4}"/>
          </ac:spMkLst>
        </pc:spChg>
        <pc:spChg chg="mod">
          <ac:chgData name="vikshita mali" userId="03f78c0013ef2bfa" providerId="LiveId" clId="{44335679-F3DA-4F6F-8299-D8BFA4A52E77}" dt="2024-11-18T07:09:45.256" v="1351"/>
          <ac:spMkLst>
            <pc:docMk/>
            <pc:sldMk cId="2366928549" sldId="285"/>
            <ac:spMk id="49" creationId="{91DE4878-80EF-F5E7-1A82-76725D6FB273}"/>
          </ac:spMkLst>
        </pc:spChg>
        <pc:spChg chg="mod">
          <ac:chgData name="vikshita mali" userId="03f78c0013ef2bfa" providerId="LiveId" clId="{44335679-F3DA-4F6F-8299-D8BFA4A52E77}" dt="2024-11-18T07:09:45.256" v="1351"/>
          <ac:spMkLst>
            <pc:docMk/>
            <pc:sldMk cId="2366928549" sldId="285"/>
            <ac:spMk id="50" creationId="{DEB0F52F-300C-E3D0-95A7-5B743E91FF20}"/>
          </ac:spMkLst>
        </pc:spChg>
        <pc:spChg chg="mod">
          <ac:chgData name="vikshita mali" userId="03f78c0013ef2bfa" providerId="LiveId" clId="{44335679-F3DA-4F6F-8299-D8BFA4A52E77}" dt="2024-11-18T07:09:45.256" v="1351"/>
          <ac:spMkLst>
            <pc:docMk/>
            <pc:sldMk cId="2366928549" sldId="285"/>
            <ac:spMk id="51" creationId="{C87EA182-0367-4CFE-BFCD-D61535E0224D}"/>
          </ac:spMkLst>
        </pc:spChg>
        <pc:spChg chg="mod">
          <ac:chgData name="vikshita mali" userId="03f78c0013ef2bfa" providerId="LiveId" clId="{44335679-F3DA-4F6F-8299-D8BFA4A52E77}" dt="2024-11-18T07:09:45.256" v="1351"/>
          <ac:spMkLst>
            <pc:docMk/>
            <pc:sldMk cId="2366928549" sldId="285"/>
            <ac:spMk id="57" creationId="{E4A62D0F-8970-8815-1ADC-49D28779A04D}"/>
          </ac:spMkLst>
        </pc:spChg>
        <pc:spChg chg="mod">
          <ac:chgData name="vikshita mali" userId="03f78c0013ef2bfa" providerId="LiveId" clId="{44335679-F3DA-4F6F-8299-D8BFA4A52E77}" dt="2024-11-18T07:09:45.256" v="1351"/>
          <ac:spMkLst>
            <pc:docMk/>
            <pc:sldMk cId="2366928549" sldId="285"/>
            <ac:spMk id="58" creationId="{32C214D0-F871-4045-94FC-45949CCFFF53}"/>
          </ac:spMkLst>
        </pc:spChg>
        <pc:spChg chg="mod">
          <ac:chgData name="vikshita mali" userId="03f78c0013ef2bfa" providerId="LiveId" clId="{44335679-F3DA-4F6F-8299-D8BFA4A52E77}" dt="2024-11-18T07:09:45.256" v="1351"/>
          <ac:spMkLst>
            <pc:docMk/>
            <pc:sldMk cId="2366928549" sldId="285"/>
            <ac:spMk id="59" creationId="{AF81FACC-9E97-6F47-3E02-440C0D4491A2}"/>
          </ac:spMkLst>
        </pc:spChg>
        <pc:spChg chg="mod">
          <ac:chgData name="vikshita mali" userId="03f78c0013ef2bfa" providerId="LiveId" clId="{44335679-F3DA-4F6F-8299-D8BFA4A52E77}" dt="2024-11-18T07:09:45.256" v="1351"/>
          <ac:spMkLst>
            <pc:docMk/>
            <pc:sldMk cId="2366928549" sldId="285"/>
            <ac:spMk id="60" creationId="{29B2C901-F006-2724-2F7D-40000FBE9777}"/>
          </ac:spMkLst>
        </pc:spChg>
        <pc:spChg chg="mod">
          <ac:chgData name="vikshita mali" userId="03f78c0013ef2bfa" providerId="LiveId" clId="{44335679-F3DA-4F6F-8299-D8BFA4A52E77}" dt="2024-11-18T07:09:45.256" v="1351"/>
          <ac:spMkLst>
            <pc:docMk/>
            <pc:sldMk cId="2366928549" sldId="285"/>
            <ac:spMk id="61" creationId="{56EA9630-0716-34E3-2EDF-314CB5903075}"/>
          </ac:spMkLst>
        </pc:spChg>
        <pc:spChg chg="mod">
          <ac:chgData name="vikshita mali" userId="03f78c0013ef2bfa" providerId="LiveId" clId="{44335679-F3DA-4F6F-8299-D8BFA4A52E77}" dt="2024-11-18T07:09:45.256" v="1351"/>
          <ac:spMkLst>
            <pc:docMk/>
            <pc:sldMk cId="2366928549" sldId="285"/>
            <ac:spMk id="67" creationId="{B451753C-4B11-0478-6AB0-E65D2653A718}"/>
          </ac:spMkLst>
        </pc:spChg>
        <pc:spChg chg="mod">
          <ac:chgData name="vikshita mali" userId="03f78c0013ef2bfa" providerId="LiveId" clId="{44335679-F3DA-4F6F-8299-D8BFA4A52E77}" dt="2024-11-18T07:09:45.256" v="1351"/>
          <ac:spMkLst>
            <pc:docMk/>
            <pc:sldMk cId="2366928549" sldId="285"/>
            <ac:spMk id="68" creationId="{920FDBD4-7847-3989-1711-15326124C8D4}"/>
          </ac:spMkLst>
        </pc:spChg>
        <pc:spChg chg="mod">
          <ac:chgData name="vikshita mali" userId="03f78c0013ef2bfa" providerId="LiveId" clId="{44335679-F3DA-4F6F-8299-D8BFA4A52E77}" dt="2024-11-18T07:09:45.256" v="1351"/>
          <ac:spMkLst>
            <pc:docMk/>
            <pc:sldMk cId="2366928549" sldId="285"/>
            <ac:spMk id="69" creationId="{6274CDBB-1200-BD9A-E07E-9807A3E17AC3}"/>
          </ac:spMkLst>
        </pc:spChg>
        <pc:spChg chg="mod">
          <ac:chgData name="vikshita mali" userId="03f78c0013ef2bfa" providerId="LiveId" clId="{44335679-F3DA-4F6F-8299-D8BFA4A52E77}" dt="2024-11-18T07:09:45.256" v="1351"/>
          <ac:spMkLst>
            <pc:docMk/>
            <pc:sldMk cId="2366928549" sldId="285"/>
            <ac:spMk id="70" creationId="{0015344D-A7A8-15DD-5517-F35D2384C066}"/>
          </ac:spMkLst>
        </pc:spChg>
        <pc:spChg chg="mod">
          <ac:chgData name="vikshita mali" userId="03f78c0013ef2bfa" providerId="LiveId" clId="{44335679-F3DA-4F6F-8299-D8BFA4A52E77}" dt="2024-11-18T07:09:45.256" v="1351"/>
          <ac:spMkLst>
            <pc:docMk/>
            <pc:sldMk cId="2366928549" sldId="285"/>
            <ac:spMk id="72" creationId="{461DCB0D-BEC4-A7B6-CF75-0E89D8C51A0D}"/>
          </ac:spMkLst>
        </pc:spChg>
        <pc:spChg chg="mod">
          <ac:chgData name="vikshita mali" userId="03f78c0013ef2bfa" providerId="LiveId" clId="{44335679-F3DA-4F6F-8299-D8BFA4A52E77}" dt="2024-11-18T07:09:45.256" v="1351"/>
          <ac:spMkLst>
            <pc:docMk/>
            <pc:sldMk cId="2366928549" sldId="285"/>
            <ac:spMk id="73" creationId="{60B7CB18-9B9A-1F61-84CC-53BE8A649B13}"/>
          </ac:spMkLst>
        </pc:spChg>
        <pc:spChg chg="mod">
          <ac:chgData name="vikshita mali" userId="03f78c0013ef2bfa" providerId="LiveId" clId="{44335679-F3DA-4F6F-8299-D8BFA4A52E77}" dt="2024-11-18T07:09:45.256" v="1351"/>
          <ac:spMkLst>
            <pc:docMk/>
            <pc:sldMk cId="2366928549" sldId="285"/>
            <ac:spMk id="75" creationId="{E75612FB-8701-A8D3-9105-AB71B27260C7}"/>
          </ac:spMkLst>
        </pc:spChg>
        <pc:spChg chg="mod">
          <ac:chgData name="vikshita mali" userId="03f78c0013ef2bfa" providerId="LiveId" clId="{44335679-F3DA-4F6F-8299-D8BFA4A52E77}" dt="2024-11-18T07:09:45.256" v="1351"/>
          <ac:spMkLst>
            <pc:docMk/>
            <pc:sldMk cId="2366928549" sldId="285"/>
            <ac:spMk id="76" creationId="{7E164707-B261-AE80-AE30-91CBAE58A518}"/>
          </ac:spMkLst>
        </pc:spChg>
        <pc:spChg chg="mod">
          <ac:chgData name="vikshita mali" userId="03f78c0013ef2bfa" providerId="LiveId" clId="{44335679-F3DA-4F6F-8299-D8BFA4A52E77}" dt="2024-11-18T07:09:45.256" v="1351"/>
          <ac:spMkLst>
            <pc:docMk/>
            <pc:sldMk cId="2366928549" sldId="285"/>
            <ac:spMk id="77" creationId="{9CEE9581-AABD-75A5-D8C4-998B5D1B1F9F}"/>
          </ac:spMkLst>
        </pc:spChg>
        <pc:spChg chg="add mod">
          <ac:chgData name="vikshita mali" userId="03f78c0013ef2bfa" providerId="LiveId" clId="{44335679-F3DA-4F6F-8299-D8BFA4A52E77}" dt="2024-11-18T07:09:45.256" v="1351"/>
          <ac:spMkLst>
            <pc:docMk/>
            <pc:sldMk cId="2366928549" sldId="285"/>
            <ac:spMk id="78" creationId="{4C01342D-0E5F-450F-7A14-EAB7C7636CF5}"/>
          </ac:spMkLst>
        </pc:spChg>
        <pc:grpChg chg="add mod">
          <ac:chgData name="vikshita mali" userId="03f78c0013ef2bfa" providerId="LiveId" clId="{44335679-F3DA-4F6F-8299-D8BFA4A52E77}" dt="2024-11-18T07:09:45.256" v="1351"/>
          <ac:grpSpMkLst>
            <pc:docMk/>
            <pc:sldMk cId="2366928549" sldId="285"/>
            <ac:grpSpMk id="26" creationId="{857B93F9-E9A1-C3E5-5B4F-7743FFC462E8}"/>
          </ac:grpSpMkLst>
        </pc:grpChg>
        <pc:grpChg chg="add mod">
          <ac:chgData name="vikshita mali" userId="03f78c0013ef2bfa" providerId="LiveId" clId="{44335679-F3DA-4F6F-8299-D8BFA4A52E77}" dt="2024-11-18T07:09:45.256" v="1351"/>
          <ac:grpSpMkLst>
            <pc:docMk/>
            <pc:sldMk cId="2366928549" sldId="285"/>
            <ac:grpSpMk id="36" creationId="{89460B88-EBEE-CD38-C2AD-349B40454F37}"/>
          </ac:grpSpMkLst>
        </pc:grpChg>
        <pc:grpChg chg="add mod">
          <ac:chgData name="vikshita mali" userId="03f78c0013ef2bfa" providerId="LiveId" clId="{44335679-F3DA-4F6F-8299-D8BFA4A52E77}" dt="2024-11-18T07:09:45.256" v="1351"/>
          <ac:grpSpMkLst>
            <pc:docMk/>
            <pc:sldMk cId="2366928549" sldId="285"/>
            <ac:grpSpMk id="46" creationId="{7F19532B-61A4-2469-6603-80AA052C8C67}"/>
          </ac:grpSpMkLst>
        </pc:grpChg>
        <pc:grpChg chg="add mod">
          <ac:chgData name="vikshita mali" userId="03f78c0013ef2bfa" providerId="LiveId" clId="{44335679-F3DA-4F6F-8299-D8BFA4A52E77}" dt="2024-11-18T07:09:45.256" v="1351"/>
          <ac:grpSpMkLst>
            <pc:docMk/>
            <pc:sldMk cId="2366928549" sldId="285"/>
            <ac:grpSpMk id="56" creationId="{0C3A7DD8-70DD-45F8-84CA-D2B3944DFA61}"/>
          </ac:grpSpMkLst>
        </pc:grpChg>
        <pc:grpChg chg="add mod">
          <ac:chgData name="vikshita mali" userId="03f78c0013ef2bfa" providerId="LiveId" clId="{44335679-F3DA-4F6F-8299-D8BFA4A52E77}" dt="2024-11-18T07:09:45.256" v="1351"/>
          <ac:grpSpMkLst>
            <pc:docMk/>
            <pc:sldMk cId="2366928549" sldId="285"/>
            <ac:grpSpMk id="66" creationId="{1FED7BB5-E406-030C-F979-3778F581374D}"/>
          </ac:grpSpMkLst>
        </pc:grpChg>
        <pc:grpChg chg="add mod">
          <ac:chgData name="vikshita mali" userId="03f78c0013ef2bfa" providerId="LiveId" clId="{44335679-F3DA-4F6F-8299-D8BFA4A52E77}" dt="2024-11-18T07:09:45.256" v="1351"/>
          <ac:grpSpMkLst>
            <pc:docMk/>
            <pc:sldMk cId="2366928549" sldId="285"/>
            <ac:grpSpMk id="71" creationId="{EBED1F6C-B4AF-E10C-0C99-8E16364C0D03}"/>
          </ac:grpSpMkLst>
        </pc:grpChg>
        <pc:grpChg chg="add mod">
          <ac:chgData name="vikshita mali" userId="03f78c0013ef2bfa" providerId="LiveId" clId="{44335679-F3DA-4F6F-8299-D8BFA4A52E77}" dt="2024-11-18T07:09:45.256" v="1351"/>
          <ac:grpSpMkLst>
            <pc:docMk/>
            <pc:sldMk cId="2366928549" sldId="285"/>
            <ac:grpSpMk id="74" creationId="{BF3CDB51-2631-16DC-DC55-F9DC3CEAFBFB}"/>
          </ac:grpSpMkLst>
        </pc:grpChg>
        <pc:cxnChg chg="mod">
          <ac:chgData name="vikshita mali" userId="03f78c0013ef2bfa" providerId="LiveId" clId="{44335679-F3DA-4F6F-8299-D8BFA4A52E77}" dt="2024-11-18T07:09:45.256" v="1351"/>
          <ac:cxnSpMkLst>
            <pc:docMk/>
            <pc:sldMk cId="2366928549" sldId="285"/>
            <ac:cxnSpMk id="32" creationId="{EAB699E4-FD2A-6731-3079-3E351C774B56}"/>
          </ac:cxnSpMkLst>
        </pc:cxnChg>
        <pc:cxnChg chg="mod">
          <ac:chgData name="vikshita mali" userId="03f78c0013ef2bfa" providerId="LiveId" clId="{44335679-F3DA-4F6F-8299-D8BFA4A52E77}" dt="2024-11-18T07:09:45.256" v="1351"/>
          <ac:cxnSpMkLst>
            <pc:docMk/>
            <pc:sldMk cId="2366928549" sldId="285"/>
            <ac:cxnSpMk id="33" creationId="{EB362D28-5130-C9AC-079A-0CD31A1E8404}"/>
          </ac:cxnSpMkLst>
        </pc:cxnChg>
        <pc:cxnChg chg="mod">
          <ac:chgData name="vikshita mali" userId="03f78c0013ef2bfa" providerId="LiveId" clId="{44335679-F3DA-4F6F-8299-D8BFA4A52E77}" dt="2024-11-18T07:09:45.256" v="1351"/>
          <ac:cxnSpMkLst>
            <pc:docMk/>
            <pc:sldMk cId="2366928549" sldId="285"/>
            <ac:cxnSpMk id="34" creationId="{16143527-1CE6-DC56-160F-05DBF599E643}"/>
          </ac:cxnSpMkLst>
        </pc:cxnChg>
        <pc:cxnChg chg="mod">
          <ac:chgData name="vikshita mali" userId="03f78c0013ef2bfa" providerId="LiveId" clId="{44335679-F3DA-4F6F-8299-D8BFA4A52E77}" dt="2024-11-18T07:09:45.256" v="1351"/>
          <ac:cxnSpMkLst>
            <pc:docMk/>
            <pc:sldMk cId="2366928549" sldId="285"/>
            <ac:cxnSpMk id="35" creationId="{35DB7620-1E20-4D03-C739-C725508718A9}"/>
          </ac:cxnSpMkLst>
        </pc:cxnChg>
        <pc:cxnChg chg="mod">
          <ac:chgData name="vikshita mali" userId="03f78c0013ef2bfa" providerId="LiveId" clId="{44335679-F3DA-4F6F-8299-D8BFA4A52E77}" dt="2024-11-18T07:09:45.256" v="1351"/>
          <ac:cxnSpMkLst>
            <pc:docMk/>
            <pc:sldMk cId="2366928549" sldId="285"/>
            <ac:cxnSpMk id="42" creationId="{968E6178-B787-72F0-D86F-2025860DBCA3}"/>
          </ac:cxnSpMkLst>
        </pc:cxnChg>
        <pc:cxnChg chg="mod">
          <ac:chgData name="vikshita mali" userId="03f78c0013ef2bfa" providerId="LiveId" clId="{44335679-F3DA-4F6F-8299-D8BFA4A52E77}" dt="2024-11-18T07:09:45.256" v="1351"/>
          <ac:cxnSpMkLst>
            <pc:docMk/>
            <pc:sldMk cId="2366928549" sldId="285"/>
            <ac:cxnSpMk id="43" creationId="{B72301B1-171F-D2EF-41B2-25796130BF40}"/>
          </ac:cxnSpMkLst>
        </pc:cxnChg>
        <pc:cxnChg chg="mod">
          <ac:chgData name="vikshita mali" userId="03f78c0013ef2bfa" providerId="LiveId" clId="{44335679-F3DA-4F6F-8299-D8BFA4A52E77}" dt="2024-11-18T07:09:45.256" v="1351"/>
          <ac:cxnSpMkLst>
            <pc:docMk/>
            <pc:sldMk cId="2366928549" sldId="285"/>
            <ac:cxnSpMk id="44" creationId="{413B6D6D-E518-CE1A-0183-17927FFD8BF7}"/>
          </ac:cxnSpMkLst>
        </pc:cxnChg>
        <pc:cxnChg chg="mod">
          <ac:chgData name="vikshita mali" userId="03f78c0013ef2bfa" providerId="LiveId" clId="{44335679-F3DA-4F6F-8299-D8BFA4A52E77}" dt="2024-11-18T07:09:45.256" v="1351"/>
          <ac:cxnSpMkLst>
            <pc:docMk/>
            <pc:sldMk cId="2366928549" sldId="285"/>
            <ac:cxnSpMk id="45" creationId="{1442CA8B-8287-DEB1-79E8-D737C16091D0}"/>
          </ac:cxnSpMkLst>
        </pc:cxnChg>
        <pc:cxnChg chg="mod">
          <ac:chgData name="vikshita mali" userId="03f78c0013ef2bfa" providerId="LiveId" clId="{44335679-F3DA-4F6F-8299-D8BFA4A52E77}" dt="2024-11-18T07:09:45.256" v="1351"/>
          <ac:cxnSpMkLst>
            <pc:docMk/>
            <pc:sldMk cId="2366928549" sldId="285"/>
            <ac:cxnSpMk id="52" creationId="{A5139C7E-4080-04B1-4A19-AE59D1F25643}"/>
          </ac:cxnSpMkLst>
        </pc:cxnChg>
        <pc:cxnChg chg="mod">
          <ac:chgData name="vikshita mali" userId="03f78c0013ef2bfa" providerId="LiveId" clId="{44335679-F3DA-4F6F-8299-D8BFA4A52E77}" dt="2024-11-18T07:09:45.256" v="1351"/>
          <ac:cxnSpMkLst>
            <pc:docMk/>
            <pc:sldMk cId="2366928549" sldId="285"/>
            <ac:cxnSpMk id="53" creationId="{1FE7D2E6-88D2-3876-95B3-B876C48B21C7}"/>
          </ac:cxnSpMkLst>
        </pc:cxnChg>
        <pc:cxnChg chg="mod">
          <ac:chgData name="vikshita mali" userId="03f78c0013ef2bfa" providerId="LiveId" clId="{44335679-F3DA-4F6F-8299-D8BFA4A52E77}" dt="2024-11-18T07:09:45.256" v="1351"/>
          <ac:cxnSpMkLst>
            <pc:docMk/>
            <pc:sldMk cId="2366928549" sldId="285"/>
            <ac:cxnSpMk id="54" creationId="{E79E7C60-9698-4392-9FD0-91DD1590C614}"/>
          </ac:cxnSpMkLst>
        </pc:cxnChg>
        <pc:cxnChg chg="mod">
          <ac:chgData name="vikshita mali" userId="03f78c0013ef2bfa" providerId="LiveId" clId="{44335679-F3DA-4F6F-8299-D8BFA4A52E77}" dt="2024-11-18T07:09:45.256" v="1351"/>
          <ac:cxnSpMkLst>
            <pc:docMk/>
            <pc:sldMk cId="2366928549" sldId="285"/>
            <ac:cxnSpMk id="55" creationId="{DEE38D47-BD32-08B7-17B0-BDCB4495E841}"/>
          </ac:cxnSpMkLst>
        </pc:cxnChg>
        <pc:cxnChg chg="mod">
          <ac:chgData name="vikshita mali" userId="03f78c0013ef2bfa" providerId="LiveId" clId="{44335679-F3DA-4F6F-8299-D8BFA4A52E77}" dt="2024-11-18T07:09:45.256" v="1351"/>
          <ac:cxnSpMkLst>
            <pc:docMk/>
            <pc:sldMk cId="2366928549" sldId="285"/>
            <ac:cxnSpMk id="62" creationId="{54F35ACE-BE67-546E-3920-A0D8F6EB6F36}"/>
          </ac:cxnSpMkLst>
        </pc:cxnChg>
        <pc:cxnChg chg="mod">
          <ac:chgData name="vikshita mali" userId="03f78c0013ef2bfa" providerId="LiveId" clId="{44335679-F3DA-4F6F-8299-D8BFA4A52E77}" dt="2024-11-18T07:09:45.256" v="1351"/>
          <ac:cxnSpMkLst>
            <pc:docMk/>
            <pc:sldMk cId="2366928549" sldId="285"/>
            <ac:cxnSpMk id="63" creationId="{56BAD69A-F52B-EDF6-64AC-F36DED4C9049}"/>
          </ac:cxnSpMkLst>
        </pc:cxnChg>
        <pc:cxnChg chg="mod">
          <ac:chgData name="vikshita mali" userId="03f78c0013ef2bfa" providerId="LiveId" clId="{44335679-F3DA-4F6F-8299-D8BFA4A52E77}" dt="2024-11-18T07:09:45.256" v="1351"/>
          <ac:cxnSpMkLst>
            <pc:docMk/>
            <pc:sldMk cId="2366928549" sldId="285"/>
            <ac:cxnSpMk id="64" creationId="{D09A556B-679D-A129-754F-6EA4A6C64842}"/>
          </ac:cxnSpMkLst>
        </pc:cxnChg>
        <pc:cxnChg chg="mod">
          <ac:chgData name="vikshita mali" userId="03f78c0013ef2bfa" providerId="LiveId" clId="{44335679-F3DA-4F6F-8299-D8BFA4A52E77}" dt="2024-11-18T07:09:45.256" v="1351"/>
          <ac:cxnSpMkLst>
            <pc:docMk/>
            <pc:sldMk cId="2366928549" sldId="285"/>
            <ac:cxnSpMk id="65" creationId="{8F21390C-76A6-AE9B-F5BB-60C9D872F81C}"/>
          </ac:cxnSpMkLst>
        </pc:cxnChg>
      </pc:sldChg>
      <pc:sldChg chg="addSp delSp modSp new mod">
        <pc:chgData name="vikshita mali" userId="03f78c0013ef2bfa" providerId="LiveId" clId="{44335679-F3DA-4F6F-8299-D8BFA4A52E77}" dt="2024-11-19T10:08:54.034" v="2657" actId="20577"/>
        <pc:sldMkLst>
          <pc:docMk/>
          <pc:sldMk cId="3894063334" sldId="286"/>
        </pc:sldMkLst>
        <pc:spChg chg="mod">
          <ac:chgData name="vikshita mali" userId="03f78c0013ef2bfa" providerId="LiveId" clId="{44335679-F3DA-4F6F-8299-D8BFA4A52E77}" dt="2024-11-18T07:34:35.255" v="1675" actId="20577"/>
          <ac:spMkLst>
            <pc:docMk/>
            <pc:sldMk cId="3894063334" sldId="286"/>
            <ac:spMk id="2" creationId="{DA942C0E-F9C5-84DE-B563-5EA265F01EBD}"/>
          </ac:spMkLst>
        </pc:spChg>
        <pc:spChg chg="add mod">
          <ac:chgData name="vikshita mali" userId="03f78c0013ef2bfa" providerId="LiveId" clId="{44335679-F3DA-4F6F-8299-D8BFA4A52E77}" dt="2024-11-18T07:31:31.887" v="1656"/>
          <ac:spMkLst>
            <pc:docMk/>
            <pc:sldMk cId="3894063334" sldId="286"/>
            <ac:spMk id="3" creationId="{87326C0F-9159-E925-5897-B42AD2E6F306}"/>
          </ac:spMkLst>
        </pc:spChg>
        <pc:spChg chg="add mod">
          <ac:chgData name="vikshita mali" userId="03f78c0013ef2bfa" providerId="LiveId" clId="{44335679-F3DA-4F6F-8299-D8BFA4A52E77}" dt="2024-11-18T07:40:11.794" v="1734" actId="1076"/>
          <ac:spMkLst>
            <pc:docMk/>
            <pc:sldMk cId="3894063334" sldId="286"/>
            <ac:spMk id="4" creationId="{98C158A6-96F8-8685-19E1-80026603CC0D}"/>
          </ac:spMkLst>
        </pc:spChg>
        <pc:spChg chg="add mod">
          <ac:chgData name="vikshita mali" userId="03f78c0013ef2bfa" providerId="LiveId" clId="{44335679-F3DA-4F6F-8299-D8BFA4A52E77}" dt="2024-11-18T07:31:31.887" v="1656"/>
          <ac:spMkLst>
            <pc:docMk/>
            <pc:sldMk cId="3894063334" sldId="286"/>
            <ac:spMk id="5" creationId="{CC5CE93F-4128-0C69-E9E5-1269BF3A3241}"/>
          </ac:spMkLst>
        </pc:spChg>
        <pc:spChg chg="add mod">
          <ac:chgData name="vikshita mali" userId="03f78c0013ef2bfa" providerId="LiveId" clId="{44335679-F3DA-4F6F-8299-D8BFA4A52E77}" dt="2024-11-18T07:31:31.887" v="1656"/>
          <ac:spMkLst>
            <pc:docMk/>
            <pc:sldMk cId="3894063334" sldId="286"/>
            <ac:spMk id="6" creationId="{E15011CC-26A5-B85A-3427-8D94E2461E55}"/>
          </ac:spMkLst>
        </pc:spChg>
        <pc:spChg chg="add mod">
          <ac:chgData name="vikshita mali" userId="03f78c0013ef2bfa" providerId="LiveId" clId="{44335679-F3DA-4F6F-8299-D8BFA4A52E77}" dt="2024-11-18T07:31:31.887" v="1656"/>
          <ac:spMkLst>
            <pc:docMk/>
            <pc:sldMk cId="3894063334" sldId="286"/>
            <ac:spMk id="7" creationId="{0798F73D-18E6-F186-44B7-941C880CF430}"/>
          </ac:spMkLst>
        </pc:spChg>
        <pc:spChg chg="add mod">
          <ac:chgData name="vikshita mali" userId="03f78c0013ef2bfa" providerId="LiveId" clId="{44335679-F3DA-4F6F-8299-D8BFA4A52E77}" dt="2024-11-18T07:31:31.887" v="1656"/>
          <ac:spMkLst>
            <pc:docMk/>
            <pc:sldMk cId="3894063334" sldId="286"/>
            <ac:spMk id="8" creationId="{05957733-E7F9-50C1-52D0-1A12A402E771}"/>
          </ac:spMkLst>
        </pc:spChg>
        <pc:spChg chg="add mod">
          <ac:chgData name="vikshita mali" userId="03f78c0013ef2bfa" providerId="LiveId" clId="{44335679-F3DA-4F6F-8299-D8BFA4A52E77}" dt="2024-11-18T07:42:47.604" v="1749" actId="1076"/>
          <ac:spMkLst>
            <pc:docMk/>
            <pc:sldMk cId="3894063334" sldId="286"/>
            <ac:spMk id="9" creationId="{38AE8785-E733-D8AB-40CF-481AAF4CA3CC}"/>
          </ac:spMkLst>
        </pc:spChg>
        <pc:spChg chg="add mod">
          <ac:chgData name="vikshita mali" userId="03f78c0013ef2bfa" providerId="LiveId" clId="{44335679-F3DA-4F6F-8299-D8BFA4A52E77}" dt="2024-11-18T07:31:31.887" v="1656"/>
          <ac:spMkLst>
            <pc:docMk/>
            <pc:sldMk cId="3894063334" sldId="286"/>
            <ac:spMk id="10" creationId="{5E69D5D0-DA50-658C-5F48-44EE3FDEF918}"/>
          </ac:spMkLst>
        </pc:spChg>
        <pc:spChg chg="add mod">
          <ac:chgData name="vikshita mali" userId="03f78c0013ef2bfa" providerId="LiveId" clId="{44335679-F3DA-4F6F-8299-D8BFA4A52E77}" dt="2024-11-18T07:31:31.887" v="1656"/>
          <ac:spMkLst>
            <pc:docMk/>
            <pc:sldMk cId="3894063334" sldId="286"/>
            <ac:spMk id="11" creationId="{452B34FE-8434-547F-2986-14DC259C2246}"/>
          </ac:spMkLst>
        </pc:spChg>
        <pc:spChg chg="add mod">
          <ac:chgData name="vikshita mali" userId="03f78c0013ef2bfa" providerId="LiveId" clId="{44335679-F3DA-4F6F-8299-D8BFA4A52E77}" dt="2024-11-18T07:36:19.444" v="1692" actId="1076"/>
          <ac:spMkLst>
            <pc:docMk/>
            <pc:sldMk cId="3894063334" sldId="286"/>
            <ac:spMk id="12" creationId="{37FCA69B-D417-E946-3FBD-8EEAA060C0E9}"/>
          </ac:spMkLst>
        </pc:spChg>
        <pc:spChg chg="add mod">
          <ac:chgData name="vikshita mali" userId="03f78c0013ef2bfa" providerId="LiveId" clId="{44335679-F3DA-4F6F-8299-D8BFA4A52E77}" dt="2024-11-18T07:31:31.887" v="1656"/>
          <ac:spMkLst>
            <pc:docMk/>
            <pc:sldMk cId="3894063334" sldId="286"/>
            <ac:spMk id="13" creationId="{EE9464CC-1195-8548-5B9D-3805B0334F00}"/>
          </ac:spMkLst>
        </pc:spChg>
        <pc:spChg chg="add mod">
          <ac:chgData name="vikshita mali" userId="03f78c0013ef2bfa" providerId="LiveId" clId="{44335679-F3DA-4F6F-8299-D8BFA4A52E77}" dt="2024-11-18T07:31:31.887" v="1656"/>
          <ac:spMkLst>
            <pc:docMk/>
            <pc:sldMk cId="3894063334" sldId="286"/>
            <ac:spMk id="14" creationId="{0887B978-9E87-AF87-DBC3-433348EA256D}"/>
          </ac:spMkLst>
        </pc:spChg>
        <pc:spChg chg="add mod">
          <ac:chgData name="vikshita mali" userId="03f78c0013ef2bfa" providerId="LiveId" clId="{44335679-F3DA-4F6F-8299-D8BFA4A52E77}" dt="2024-11-18T07:49:22.726" v="1788" actId="20577"/>
          <ac:spMkLst>
            <pc:docMk/>
            <pc:sldMk cId="3894063334" sldId="286"/>
            <ac:spMk id="15" creationId="{6CD3BBBE-3CCE-F163-0C8D-F4994D99C729}"/>
          </ac:spMkLst>
        </pc:spChg>
        <pc:spChg chg="add mod">
          <ac:chgData name="vikshita mali" userId="03f78c0013ef2bfa" providerId="LiveId" clId="{44335679-F3DA-4F6F-8299-D8BFA4A52E77}" dt="2024-11-18T07:36:41.497" v="1703" actId="20577"/>
          <ac:spMkLst>
            <pc:docMk/>
            <pc:sldMk cId="3894063334" sldId="286"/>
            <ac:spMk id="16" creationId="{66053440-F8D5-A177-B5AA-ECF1050018CC}"/>
          </ac:spMkLst>
        </pc:spChg>
        <pc:spChg chg="add mod">
          <ac:chgData name="vikshita mali" userId="03f78c0013ef2bfa" providerId="LiveId" clId="{44335679-F3DA-4F6F-8299-D8BFA4A52E77}" dt="2024-11-18T07:36:56.562" v="1708"/>
          <ac:spMkLst>
            <pc:docMk/>
            <pc:sldMk cId="3894063334" sldId="286"/>
            <ac:spMk id="17" creationId="{E538D83E-CE6A-F6C8-A859-4326DC833A91}"/>
          </ac:spMkLst>
        </pc:spChg>
        <pc:spChg chg="add mod">
          <ac:chgData name="vikshita mali" userId="03f78c0013ef2bfa" providerId="LiveId" clId="{44335679-F3DA-4F6F-8299-D8BFA4A52E77}" dt="2024-11-18T07:38:08.368" v="1717" actId="20577"/>
          <ac:spMkLst>
            <pc:docMk/>
            <pc:sldMk cId="3894063334" sldId="286"/>
            <ac:spMk id="18" creationId="{C00B3E3A-5031-4490-B6E4-D41E538C7002}"/>
          </ac:spMkLst>
        </pc:spChg>
        <pc:spChg chg="add mod">
          <ac:chgData name="vikshita mali" userId="03f78c0013ef2bfa" providerId="LiveId" clId="{44335679-F3DA-4F6F-8299-D8BFA4A52E77}" dt="2024-11-18T07:47:40.494" v="1775" actId="1076"/>
          <ac:spMkLst>
            <pc:docMk/>
            <pc:sldMk cId="3894063334" sldId="286"/>
            <ac:spMk id="19" creationId="{59A0FDAF-DDB3-EC74-922F-7E14D42310D4}"/>
          </ac:spMkLst>
        </pc:spChg>
        <pc:spChg chg="add mod">
          <ac:chgData name="vikshita mali" userId="03f78c0013ef2bfa" providerId="LiveId" clId="{44335679-F3DA-4F6F-8299-D8BFA4A52E77}" dt="2024-11-18T07:45:29.491" v="1757" actId="1076"/>
          <ac:spMkLst>
            <pc:docMk/>
            <pc:sldMk cId="3894063334" sldId="286"/>
            <ac:spMk id="20" creationId="{FC7F593E-ACE1-9A24-309F-71E5E5890DF6}"/>
          </ac:spMkLst>
        </pc:spChg>
        <pc:spChg chg="add mod">
          <ac:chgData name="vikshita mali" userId="03f78c0013ef2bfa" providerId="LiveId" clId="{44335679-F3DA-4F6F-8299-D8BFA4A52E77}" dt="2024-11-18T07:43:02.130" v="1751" actId="1076"/>
          <ac:spMkLst>
            <pc:docMk/>
            <pc:sldMk cId="3894063334" sldId="286"/>
            <ac:spMk id="21" creationId="{A7BB7465-B2C5-982B-3F13-13F198408535}"/>
          </ac:spMkLst>
        </pc:spChg>
        <pc:spChg chg="add mod">
          <ac:chgData name="vikshita mali" userId="03f78c0013ef2bfa" providerId="LiveId" clId="{44335679-F3DA-4F6F-8299-D8BFA4A52E77}" dt="2024-11-18T07:39:03.178" v="1722"/>
          <ac:spMkLst>
            <pc:docMk/>
            <pc:sldMk cId="3894063334" sldId="286"/>
            <ac:spMk id="22" creationId="{8EB7F7DF-598A-4376-DBAA-253551F6CF56}"/>
          </ac:spMkLst>
        </pc:spChg>
        <pc:spChg chg="add mod">
          <ac:chgData name="vikshita mali" userId="03f78c0013ef2bfa" providerId="LiveId" clId="{44335679-F3DA-4F6F-8299-D8BFA4A52E77}" dt="2024-11-18T07:31:31.887" v="1656"/>
          <ac:spMkLst>
            <pc:docMk/>
            <pc:sldMk cId="3894063334" sldId="286"/>
            <ac:spMk id="23" creationId="{1FE40AD1-6F30-16C2-041E-7DFF73EAE53F}"/>
          </ac:spMkLst>
        </pc:spChg>
        <pc:spChg chg="add mod">
          <ac:chgData name="vikshita mali" userId="03f78c0013ef2bfa" providerId="LiveId" clId="{44335679-F3DA-4F6F-8299-D8BFA4A52E77}" dt="2024-11-18T07:31:31.887" v="1656"/>
          <ac:spMkLst>
            <pc:docMk/>
            <pc:sldMk cId="3894063334" sldId="286"/>
            <ac:spMk id="24" creationId="{B4826473-8FB3-3974-E15C-53E181C92625}"/>
          </ac:spMkLst>
        </pc:spChg>
        <pc:spChg chg="add mod">
          <ac:chgData name="vikshita mali" userId="03f78c0013ef2bfa" providerId="LiveId" clId="{44335679-F3DA-4F6F-8299-D8BFA4A52E77}" dt="2024-11-18T07:31:31.887" v="1656"/>
          <ac:spMkLst>
            <pc:docMk/>
            <pc:sldMk cId="3894063334" sldId="286"/>
            <ac:spMk id="25" creationId="{41650D42-D255-55E8-9678-E2EB4293BE26}"/>
          </ac:spMkLst>
        </pc:spChg>
        <pc:spChg chg="mod">
          <ac:chgData name="vikshita mali" userId="03f78c0013ef2bfa" providerId="LiveId" clId="{44335679-F3DA-4F6F-8299-D8BFA4A52E77}" dt="2024-11-18T07:47:53.575" v="1778"/>
          <ac:spMkLst>
            <pc:docMk/>
            <pc:sldMk cId="3894063334" sldId="286"/>
            <ac:spMk id="27" creationId="{6E1A1D6D-698A-D22C-377D-5E2526D48481}"/>
          </ac:spMkLst>
        </pc:spChg>
        <pc:spChg chg="mod">
          <ac:chgData name="vikshita mali" userId="03f78c0013ef2bfa" providerId="LiveId" clId="{44335679-F3DA-4F6F-8299-D8BFA4A52E77}" dt="2024-11-18T07:48:03.738" v="1779"/>
          <ac:spMkLst>
            <pc:docMk/>
            <pc:sldMk cId="3894063334" sldId="286"/>
            <ac:spMk id="28" creationId="{06FC648E-6CF2-2F2C-23D5-CE7F4D1B5F5F}"/>
          </ac:spMkLst>
        </pc:spChg>
        <pc:spChg chg="mod">
          <ac:chgData name="vikshita mali" userId="03f78c0013ef2bfa" providerId="LiveId" clId="{44335679-F3DA-4F6F-8299-D8BFA4A52E77}" dt="2024-11-18T07:48:20.159" v="1781"/>
          <ac:spMkLst>
            <pc:docMk/>
            <pc:sldMk cId="3894063334" sldId="286"/>
            <ac:spMk id="29" creationId="{F3F1560A-55D5-CFD6-1EE8-97758D2B6FD3}"/>
          </ac:spMkLst>
        </pc:spChg>
        <pc:spChg chg="mod">
          <ac:chgData name="vikshita mali" userId="03f78c0013ef2bfa" providerId="LiveId" clId="{44335679-F3DA-4F6F-8299-D8BFA4A52E77}" dt="2024-11-18T07:46:19.326" v="1762" actId="1076"/>
          <ac:spMkLst>
            <pc:docMk/>
            <pc:sldMk cId="3894063334" sldId="286"/>
            <ac:spMk id="34" creationId="{1C199BCE-C060-2246-C130-59E430FA8833}"/>
          </ac:spMkLst>
        </pc:spChg>
        <pc:spChg chg="mod">
          <ac:chgData name="vikshita mali" userId="03f78c0013ef2bfa" providerId="LiveId" clId="{44335679-F3DA-4F6F-8299-D8BFA4A52E77}" dt="2024-11-18T07:47:19.549" v="1769" actId="1076"/>
          <ac:spMkLst>
            <pc:docMk/>
            <pc:sldMk cId="3894063334" sldId="286"/>
            <ac:spMk id="35" creationId="{465F8A05-2306-B58D-45AD-425005A1A34F}"/>
          </ac:spMkLst>
        </pc:spChg>
        <pc:spChg chg="mod">
          <ac:chgData name="vikshita mali" userId="03f78c0013ef2bfa" providerId="LiveId" clId="{44335679-F3DA-4F6F-8299-D8BFA4A52E77}" dt="2024-11-18T07:31:31.887" v="1656"/>
          <ac:spMkLst>
            <pc:docMk/>
            <pc:sldMk cId="3894063334" sldId="286"/>
            <ac:spMk id="36" creationId="{41EE7468-E63A-893A-D127-12D3DE461067}"/>
          </ac:spMkLst>
        </pc:spChg>
        <pc:spChg chg="mod">
          <ac:chgData name="vikshita mali" userId="03f78c0013ef2bfa" providerId="LiveId" clId="{44335679-F3DA-4F6F-8299-D8BFA4A52E77}" dt="2024-11-18T07:46:31.271" v="1765" actId="1076"/>
          <ac:spMkLst>
            <pc:docMk/>
            <pc:sldMk cId="3894063334" sldId="286"/>
            <ac:spMk id="37" creationId="{4BE51A84-AB06-C0CF-1142-2DFA0AD4AA09}"/>
          </ac:spMkLst>
        </pc:spChg>
        <pc:spChg chg="mod">
          <ac:chgData name="vikshita mali" userId="03f78c0013ef2bfa" providerId="LiveId" clId="{44335679-F3DA-4F6F-8299-D8BFA4A52E77}" dt="2024-11-18T07:41:53.332" v="1740" actId="20577"/>
          <ac:spMkLst>
            <pc:docMk/>
            <pc:sldMk cId="3894063334" sldId="286"/>
            <ac:spMk id="42" creationId="{2E525876-3A34-5F9C-DC9D-41AF1322400F}"/>
          </ac:spMkLst>
        </pc:spChg>
        <pc:spChg chg="mod">
          <ac:chgData name="vikshita mali" userId="03f78c0013ef2bfa" providerId="LiveId" clId="{44335679-F3DA-4F6F-8299-D8BFA4A52E77}" dt="2024-11-18T07:42:03.766" v="1741"/>
          <ac:spMkLst>
            <pc:docMk/>
            <pc:sldMk cId="3894063334" sldId="286"/>
            <ac:spMk id="43" creationId="{B7B25FB4-D9ED-4541-9B63-572D6D01B403}"/>
          </ac:spMkLst>
        </pc:spChg>
        <pc:spChg chg="mod">
          <ac:chgData name="vikshita mali" userId="03f78c0013ef2bfa" providerId="LiveId" clId="{44335679-F3DA-4F6F-8299-D8BFA4A52E77}" dt="2024-11-18T07:31:31.887" v="1656"/>
          <ac:spMkLst>
            <pc:docMk/>
            <pc:sldMk cId="3894063334" sldId="286"/>
            <ac:spMk id="44" creationId="{5BFF9087-8A84-8209-6B78-F74CCAF530E0}"/>
          </ac:spMkLst>
        </pc:spChg>
        <pc:spChg chg="mod">
          <ac:chgData name="vikshita mali" userId="03f78c0013ef2bfa" providerId="LiveId" clId="{44335679-F3DA-4F6F-8299-D8BFA4A52E77}" dt="2024-11-18T07:42:24.600" v="1743" actId="1076"/>
          <ac:spMkLst>
            <pc:docMk/>
            <pc:sldMk cId="3894063334" sldId="286"/>
            <ac:spMk id="45" creationId="{8360AF12-FA05-F109-C02F-21FAAFE75F03}"/>
          </ac:spMkLst>
        </pc:spChg>
        <pc:spChg chg="mod">
          <ac:chgData name="vikshita mali" userId="03f78c0013ef2bfa" providerId="LiveId" clId="{44335679-F3DA-4F6F-8299-D8BFA4A52E77}" dt="2024-11-18T07:31:31.887" v="1656"/>
          <ac:spMkLst>
            <pc:docMk/>
            <pc:sldMk cId="3894063334" sldId="286"/>
            <ac:spMk id="46" creationId="{00B03CFF-31BD-859E-2E11-AAFF117E398A}"/>
          </ac:spMkLst>
        </pc:spChg>
        <pc:spChg chg="mod">
          <ac:chgData name="vikshita mali" userId="03f78c0013ef2bfa" providerId="LiveId" clId="{44335679-F3DA-4F6F-8299-D8BFA4A52E77}" dt="2024-11-18T07:39:18.165" v="1726" actId="20577"/>
          <ac:spMkLst>
            <pc:docMk/>
            <pc:sldMk cId="3894063334" sldId="286"/>
            <ac:spMk id="50" creationId="{D73282DB-DF31-AB39-589B-16EC0E817915}"/>
          </ac:spMkLst>
        </pc:spChg>
        <pc:spChg chg="mod">
          <ac:chgData name="vikshita mali" userId="03f78c0013ef2bfa" providerId="LiveId" clId="{44335679-F3DA-4F6F-8299-D8BFA4A52E77}" dt="2024-11-18T07:39:39.822" v="1728"/>
          <ac:spMkLst>
            <pc:docMk/>
            <pc:sldMk cId="3894063334" sldId="286"/>
            <ac:spMk id="51" creationId="{502A6AC2-700A-7883-0F35-6CDA7E20C472}"/>
          </ac:spMkLst>
        </pc:spChg>
        <pc:spChg chg="mod">
          <ac:chgData name="vikshita mali" userId="03f78c0013ef2bfa" providerId="LiveId" clId="{44335679-F3DA-4F6F-8299-D8BFA4A52E77}" dt="2024-11-18T07:31:31.887" v="1656"/>
          <ac:spMkLst>
            <pc:docMk/>
            <pc:sldMk cId="3894063334" sldId="286"/>
            <ac:spMk id="52" creationId="{07928150-F38D-56E2-CA43-37D1F2EDAC8C}"/>
          </ac:spMkLst>
        </pc:spChg>
        <pc:spChg chg="mod">
          <ac:chgData name="vikshita mali" userId="03f78c0013ef2bfa" providerId="LiveId" clId="{44335679-F3DA-4F6F-8299-D8BFA4A52E77}" dt="2024-11-18T07:40:17.922" v="1735" actId="1076"/>
          <ac:spMkLst>
            <pc:docMk/>
            <pc:sldMk cId="3894063334" sldId="286"/>
            <ac:spMk id="53" creationId="{51823FDF-57D9-A1C8-D378-4FC020A7AACC}"/>
          </ac:spMkLst>
        </pc:spChg>
        <pc:spChg chg="mod">
          <ac:chgData name="vikshita mali" userId="03f78c0013ef2bfa" providerId="LiveId" clId="{44335679-F3DA-4F6F-8299-D8BFA4A52E77}" dt="2024-11-18T07:31:31.887" v="1656"/>
          <ac:spMkLst>
            <pc:docMk/>
            <pc:sldMk cId="3894063334" sldId="286"/>
            <ac:spMk id="54" creationId="{BF045D19-6EB4-782E-C991-5C0CF462840B}"/>
          </ac:spMkLst>
        </pc:spChg>
        <pc:spChg chg="add mod">
          <ac:chgData name="vikshita mali" userId="03f78c0013ef2bfa" providerId="LiveId" clId="{44335679-F3DA-4F6F-8299-D8BFA4A52E77}" dt="2024-11-19T10:06:58.314" v="2625"/>
          <ac:spMkLst>
            <pc:docMk/>
            <pc:sldMk cId="3894063334" sldId="286"/>
            <ac:spMk id="57" creationId="{645D4E95-2F94-CD8A-78DA-F4F84616DECB}"/>
          </ac:spMkLst>
        </pc:spChg>
        <pc:spChg chg="add mod">
          <ac:chgData name="vikshita mali" userId="03f78c0013ef2bfa" providerId="LiveId" clId="{44335679-F3DA-4F6F-8299-D8BFA4A52E77}" dt="2024-11-19T10:08:54.034" v="2657" actId="20577"/>
          <ac:spMkLst>
            <pc:docMk/>
            <pc:sldMk cId="3894063334" sldId="286"/>
            <ac:spMk id="58" creationId="{EF0C7746-D024-C4B5-6A5F-4040B4F8F408}"/>
          </ac:spMkLst>
        </pc:spChg>
        <pc:grpChg chg="add mod">
          <ac:chgData name="vikshita mali" userId="03f78c0013ef2bfa" providerId="LiveId" clId="{44335679-F3DA-4F6F-8299-D8BFA4A52E77}" dt="2024-11-18T07:48:26.219" v="1783" actId="1076"/>
          <ac:grpSpMkLst>
            <pc:docMk/>
            <pc:sldMk cId="3894063334" sldId="286"/>
            <ac:grpSpMk id="26" creationId="{971DAA10-DA5F-C93B-3A8F-0167E4CC1C5C}"/>
          </ac:grpSpMkLst>
        </pc:grpChg>
        <pc:grpChg chg="add mod">
          <ac:chgData name="vikshita mali" userId="03f78c0013ef2bfa" providerId="LiveId" clId="{44335679-F3DA-4F6F-8299-D8BFA4A52E77}" dt="2024-11-18T07:46:57.870" v="1766" actId="14100"/>
          <ac:grpSpMkLst>
            <pc:docMk/>
            <pc:sldMk cId="3894063334" sldId="286"/>
            <ac:grpSpMk id="33" creationId="{65DBBD82-04C9-8010-532F-6BB5A40AC65C}"/>
          </ac:grpSpMkLst>
        </pc:grpChg>
        <pc:grpChg chg="add mod">
          <ac:chgData name="vikshita mali" userId="03f78c0013ef2bfa" providerId="LiveId" clId="{44335679-F3DA-4F6F-8299-D8BFA4A52E77}" dt="2024-11-18T07:31:31.887" v="1656"/>
          <ac:grpSpMkLst>
            <pc:docMk/>
            <pc:sldMk cId="3894063334" sldId="286"/>
            <ac:grpSpMk id="41" creationId="{461EADDA-605A-4FA8-C7F1-BB298DF459BB}"/>
          </ac:grpSpMkLst>
        </pc:grpChg>
        <pc:grpChg chg="add mod">
          <ac:chgData name="vikshita mali" userId="03f78c0013ef2bfa" providerId="LiveId" clId="{44335679-F3DA-4F6F-8299-D8BFA4A52E77}" dt="2024-11-18T07:48:52.421" v="1786" actId="14100"/>
          <ac:grpSpMkLst>
            <pc:docMk/>
            <pc:sldMk cId="3894063334" sldId="286"/>
            <ac:grpSpMk id="49" creationId="{C3AE1D4A-8FFD-E5F9-B86F-3C6C359A250E}"/>
          </ac:grpSpMkLst>
        </pc:grpChg>
        <pc:cxnChg chg="mod">
          <ac:chgData name="vikshita mali" userId="03f78c0013ef2bfa" providerId="LiveId" clId="{44335679-F3DA-4F6F-8299-D8BFA4A52E77}" dt="2024-11-18T07:31:31.887" v="1656"/>
          <ac:cxnSpMkLst>
            <pc:docMk/>
            <pc:sldMk cId="3894063334" sldId="286"/>
            <ac:cxnSpMk id="30" creationId="{A11DCF47-2521-B386-6B45-13FD6F0D51FF}"/>
          </ac:cxnSpMkLst>
        </pc:cxnChg>
        <pc:cxnChg chg="mod">
          <ac:chgData name="vikshita mali" userId="03f78c0013ef2bfa" providerId="LiveId" clId="{44335679-F3DA-4F6F-8299-D8BFA4A52E77}" dt="2024-11-18T07:31:31.887" v="1656"/>
          <ac:cxnSpMkLst>
            <pc:docMk/>
            <pc:sldMk cId="3894063334" sldId="286"/>
            <ac:cxnSpMk id="31" creationId="{FF77BE1B-2BB0-AEF0-41D6-511A7060E5B3}"/>
          </ac:cxnSpMkLst>
        </pc:cxnChg>
        <pc:cxnChg chg="mod">
          <ac:chgData name="vikshita mali" userId="03f78c0013ef2bfa" providerId="LiveId" clId="{44335679-F3DA-4F6F-8299-D8BFA4A52E77}" dt="2024-11-18T07:48:29.751" v="1784" actId="1076"/>
          <ac:cxnSpMkLst>
            <pc:docMk/>
            <pc:sldMk cId="3894063334" sldId="286"/>
            <ac:cxnSpMk id="32" creationId="{7AEF2412-6821-8BBC-6BC8-F8A45264D267}"/>
          </ac:cxnSpMkLst>
        </pc:cxnChg>
        <pc:cxnChg chg="del mod">
          <ac:chgData name="vikshita mali" userId="03f78c0013ef2bfa" providerId="LiveId" clId="{44335679-F3DA-4F6F-8299-D8BFA4A52E77}" dt="2024-11-18T07:46:26.177" v="1764" actId="478"/>
          <ac:cxnSpMkLst>
            <pc:docMk/>
            <pc:sldMk cId="3894063334" sldId="286"/>
            <ac:cxnSpMk id="38" creationId="{82009C0B-DE96-7287-2296-D0C4FF633029}"/>
          </ac:cxnSpMkLst>
        </pc:cxnChg>
        <pc:cxnChg chg="del mod">
          <ac:chgData name="vikshita mali" userId="03f78c0013ef2bfa" providerId="LiveId" clId="{44335679-F3DA-4F6F-8299-D8BFA4A52E77}" dt="2024-11-18T07:47:05.603" v="1767" actId="478"/>
          <ac:cxnSpMkLst>
            <pc:docMk/>
            <pc:sldMk cId="3894063334" sldId="286"/>
            <ac:cxnSpMk id="39" creationId="{E8165623-F342-4F66-5D46-ABE8D85C9770}"/>
          </ac:cxnSpMkLst>
        </pc:cxnChg>
        <pc:cxnChg chg="mod">
          <ac:chgData name="vikshita mali" userId="03f78c0013ef2bfa" providerId="LiveId" clId="{44335679-F3DA-4F6F-8299-D8BFA4A52E77}" dt="2024-11-18T07:31:31.887" v="1656"/>
          <ac:cxnSpMkLst>
            <pc:docMk/>
            <pc:sldMk cId="3894063334" sldId="286"/>
            <ac:cxnSpMk id="40" creationId="{A07FF5FD-BC59-7CE0-2590-D7FB0B4152BB}"/>
          </ac:cxnSpMkLst>
        </pc:cxnChg>
        <pc:cxnChg chg="mod">
          <ac:chgData name="vikshita mali" userId="03f78c0013ef2bfa" providerId="LiveId" clId="{44335679-F3DA-4F6F-8299-D8BFA4A52E77}" dt="2024-11-18T07:31:31.887" v="1656"/>
          <ac:cxnSpMkLst>
            <pc:docMk/>
            <pc:sldMk cId="3894063334" sldId="286"/>
            <ac:cxnSpMk id="47" creationId="{6BE9F338-6CDC-2FD3-A33A-0298CAFFBE9A}"/>
          </ac:cxnSpMkLst>
        </pc:cxnChg>
        <pc:cxnChg chg="mod">
          <ac:chgData name="vikshita mali" userId="03f78c0013ef2bfa" providerId="LiveId" clId="{44335679-F3DA-4F6F-8299-D8BFA4A52E77}" dt="2024-11-18T07:31:31.887" v="1656"/>
          <ac:cxnSpMkLst>
            <pc:docMk/>
            <pc:sldMk cId="3894063334" sldId="286"/>
            <ac:cxnSpMk id="48" creationId="{3B2B1558-7C9F-16B7-85EC-7BD23232E2B4}"/>
          </ac:cxnSpMkLst>
        </pc:cxnChg>
        <pc:cxnChg chg="mod">
          <ac:chgData name="vikshita mali" userId="03f78c0013ef2bfa" providerId="LiveId" clId="{44335679-F3DA-4F6F-8299-D8BFA4A52E77}" dt="2024-11-18T07:31:31.887" v="1656"/>
          <ac:cxnSpMkLst>
            <pc:docMk/>
            <pc:sldMk cId="3894063334" sldId="286"/>
            <ac:cxnSpMk id="55" creationId="{70BB1790-4F82-10FB-60C7-8833439183C5}"/>
          </ac:cxnSpMkLst>
        </pc:cxnChg>
        <pc:cxnChg chg="mod">
          <ac:chgData name="vikshita mali" userId="03f78c0013ef2bfa" providerId="LiveId" clId="{44335679-F3DA-4F6F-8299-D8BFA4A52E77}" dt="2024-11-18T07:39:47.121" v="1729" actId="1076"/>
          <ac:cxnSpMkLst>
            <pc:docMk/>
            <pc:sldMk cId="3894063334" sldId="286"/>
            <ac:cxnSpMk id="56" creationId="{A9F74EB2-4ADD-B387-1904-D5343030BA2B}"/>
          </ac:cxnSpMkLst>
        </pc:cxnChg>
      </pc:sldChg>
      <pc:sldChg chg="addSp delSp modSp new mod">
        <pc:chgData name="vikshita mali" userId="03f78c0013ef2bfa" providerId="LiveId" clId="{44335679-F3DA-4F6F-8299-D8BFA4A52E77}" dt="2024-11-19T10:09:04.647" v="2660" actId="20577"/>
        <pc:sldMkLst>
          <pc:docMk/>
          <pc:sldMk cId="661099132" sldId="287"/>
        </pc:sldMkLst>
        <pc:spChg chg="del">
          <ac:chgData name="vikshita mali" userId="03f78c0013ef2bfa" providerId="LiveId" clId="{44335679-F3DA-4F6F-8299-D8BFA4A52E77}" dt="2024-11-18T09:56:54.963" v="2135" actId="478"/>
          <ac:spMkLst>
            <pc:docMk/>
            <pc:sldMk cId="661099132" sldId="287"/>
            <ac:spMk id="2" creationId="{6C8FCAD5-9D71-56F4-ED2A-3AFDF52D4D48}"/>
          </ac:spMkLst>
        </pc:spChg>
        <pc:spChg chg="add mod">
          <ac:chgData name="vikshita mali" userId="03f78c0013ef2bfa" providerId="LiveId" clId="{44335679-F3DA-4F6F-8299-D8BFA4A52E77}" dt="2024-11-18T09:56:41.291" v="2132"/>
          <ac:spMkLst>
            <pc:docMk/>
            <pc:sldMk cId="661099132" sldId="287"/>
            <ac:spMk id="3" creationId="{CB2F71C0-2291-DEF8-6803-402AC8B06108}"/>
          </ac:spMkLst>
        </pc:spChg>
        <pc:spChg chg="add mod">
          <ac:chgData name="vikshita mali" userId="03f78c0013ef2bfa" providerId="LiveId" clId="{44335679-F3DA-4F6F-8299-D8BFA4A52E77}" dt="2024-11-18T09:56:41.291" v="2132"/>
          <ac:spMkLst>
            <pc:docMk/>
            <pc:sldMk cId="661099132" sldId="287"/>
            <ac:spMk id="4" creationId="{F5D91EC8-0166-F290-73DC-A72047AC42EA}"/>
          </ac:spMkLst>
        </pc:spChg>
        <pc:spChg chg="add mod">
          <ac:chgData name="vikshita mali" userId="03f78c0013ef2bfa" providerId="LiveId" clId="{44335679-F3DA-4F6F-8299-D8BFA4A52E77}" dt="2024-11-18T09:56:41.291" v="2132"/>
          <ac:spMkLst>
            <pc:docMk/>
            <pc:sldMk cId="661099132" sldId="287"/>
            <ac:spMk id="5" creationId="{637BFB4C-8B14-64AA-174F-3200777E5F55}"/>
          </ac:spMkLst>
        </pc:spChg>
        <pc:spChg chg="add mod">
          <ac:chgData name="vikshita mali" userId="03f78c0013ef2bfa" providerId="LiveId" clId="{44335679-F3DA-4F6F-8299-D8BFA4A52E77}" dt="2024-11-18T09:56:41.291" v="2132"/>
          <ac:spMkLst>
            <pc:docMk/>
            <pc:sldMk cId="661099132" sldId="287"/>
            <ac:spMk id="6" creationId="{0DE674C6-1BC9-9E2C-40B4-A0E3CBB06C0D}"/>
          </ac:spMkLst>
        </pc:spChg>
        <pc:spChg chg="add mod">
          <ac:chgData name="vikshita mali" userId="03f78c0013ef2bfa" providerId="LiveId" clId="{44335679-F3DA-4F6F-8299-D8BFA4A52E77}" dt="2024-11-18T09:56:41.291" v="2132"/>
          <ac:spMkLst>
            <pc:docMk/>
            <pc:sldMk cId="661099132" sldId="287"/>
            <ac:spMk id="7" creationId="{28E4912B-055A-9B84-E14F-8C67BB993DBF}"/>
          </ac:spMkLst>
        </pc:spChg>
        <pc:spChg chg="add mod">
          <ac:chgData name="vikshita mali" userId="03f78c0013ef2bfa" providerId="LiveId" clId="{44335679-F3DA-4F6F-8299-D8BFA4A52E77}" dt="2024-11-18T09:56:41.291" v="2132"/>
          <ac:spMkLst>
            <pc:docMk/>
            <pc:sldMk cId="661099132" sldId="287"/>
            <ac:spMk id="8" creationId="{1C398829-0311-3431-E17B-D066A9058297}"/>
          </ac:spMkLst>
        </pc:spChg>
        <pc:spChg chg="add mod">
          <ac:chgData name="vikshita mali" userId="03f78c0013ef2bfa" providerId="LiveId" clId="{44335679-F3DA-4F6F-8299-D8BFA4A52E77}" dt="2024-11-18T09:56:42.762" v="2133"/>
          <ac:spMkLst>
            <pc:docMk/>
            <pc:sldMk cId="661099132" sldId="287"/>
            <ac:spMk id="9" creationId="{2E883608-9B5D-73DC-76F6-2467D4D9B429}"/>
          </ac:spMkLst>
        </pc:spChg>
        <pc:spChg chg="add mod">
          <ac:chgData name="vikshita mali" userId="03f78c0013ef2bfa" providerId="LiveId" clId="{44335679-F3DA-4F6F-8299-D8BFA4A52E77}" dt="2024-11-18T09:56:41.291" v="2132"/>
          <ac:spMkLst>
            <pc:docMk/>
            <pc:sldMk cId="661099132" sldId="287"/>
            <ac:spMk id="10" creationId="{E52E08B9-FD9C-F19B-0E0B-52F6F5CD01FB}"/>
          </ac:spMkLst>
        </pc:spChg>
        <pc:spChg chg="add mod">
          <ac:chgData name="vikshita mali" userId="03f78c0013ef2bfa" providerId="LiveId" clId="{44335679-F3DA-4F6F-8299-D8BFA4A52E77}" dt="2024-11-18T09:56:41.291" v="2132"/>
          <ac:spMkLst>
            <pc:docMk/>
            <pc:sldMk cId="661099132" sldId="287"/>
            <ac:spMk id="11" creationId="{148EDA18-DF76-8B88-6770-11323ADD4E6A}"/>
          </ac:spMkLst>
        </pc:spChg>
        <pc:spChg chg="add mod">
          <ac:chgData name="vikshita mali" userId="03f78c0013ef2bfa" providerId="LiveId" clId="{44335679-F3DA-4F6F-8299-D8BFA4A52E77}" dt="2024-11-18T09:56:41.291" v="2132"/>
          <ac:spMkLst>
            <pc:docMk/>
            <pc:sldMk cId="661099132" sldId="287"/>
            <ac:spMk id="12" creationId="{4D854D09-7B75-E687-0E98-210A3736B484}"/>
          </ac:spMkLst>
        </pc:spChg>
        <pc:spChg chg="add mod">
          <ac:chgData name="vikshita mali" userId="03f78c0013ef2bfa" providerId="LiveId" clId="{44335679-F3DA-4F6F-8299-D8BFA4A52E77}" dt="2024-11-18T09:56:41.291" v="2132"/>
          <ac:spMkLst>
            <pc:docMk/>
            <pc:sldMk cId="661099132" sldId="287"/>
            <ac:spMk id="13" creationId="{5ABA543B-CCE1-F59F-546A-FAD4A46E336F}"/>
          </ac:spMkLst>
        </pc:spChg>
        <pc:spChg chg="add mod">
          <ac:chgData name="vikshita mali" userId="03f78c0013ef2bfa" providerId="LiveId" clId="{44335679-F3DA-4F6F-8299-D8BFA4A52E77}" dt="2024-11-18T09:56:41.291" v="2132"/>
          <ac:spMkLst>
            <pc:docMk/>
            <pc:sldMk cId="661099132" sldId="287"/>
            <ac:spMk id="14" creationId="{7593412B-A0FD-8594-B117-F40221AFCC1B}"/>
          </ac:spMkLst>
        </pc:spChg>
        <pc:spChg chg="add mod">
          <ac:chgData name="vikshita mali" userId="03f78c0013ef2bfa" providerId="LiveId" clId="{44335679-F3DA-4F6F-8299-D8BFA4A52E77}" dt="2024-11-18T09:56:41.291" v="2132"/>
          <ac:spMkLst>
            <pc:docMk/>
            <pc:sldMk cId="661099132" sldId="287"/>
            <ac:spMk id="15" creationId="{1AA3C253-805F-3330-0F12-8DB1322B0A41}"/>
          </ac:spMkLst>
        </pc:spChg>
        <pc:spChg chg="add mod">
          <ac:chgData name="vikshita mali" userId="03f78c0013ef2bfa" providerId="LiveId" clId="{44335679-F3DA-4F6F-8299-D8BFA4A52E77}" dt="2024-11-18T09:56:41.291" v="2132"/>
          <ac:spMkLst>
            <pc:docMk/>
            <pc:sldMk cId="661099132" sldId="287"/>
            <ac:spMk id="16" creationId="{651F54A5-2165-2371-A1F8-A859C490173A}"/>
          </ac:spMkLst>
        </pc:spChg>
        <pc:spChg chg="add mod">
          <ac:chgData name="vikshita mali" userId="03f78c0013ef2bfa" providerId="LiveId" clId="{44335679-F3DA-4F6F-8299-D8BFA4A52E77}" dt="2024-11-18T09:56:41.291" v="2132"/>
          <ac:spMkLst>
            <pc:docMk/>
            <pc:sldMk cId="661099132" sldId="287"/>
            <ac:spMk id="17" creationId="{8F226B91-8795-1033-1DC0-1C58F5FE5C23}"/>
          </ac:spMkLst>
        </pc:spChg>
        <pc:spChg chg="add mod">
          <ac:chgData name="vikshita mali" userId="03f78c0013ef2bfa" providerId="LiveId" clId="{44335679-F3DA-4F6F-8299-D8BFA4A52E77}" dt="2024-11-18T09:56:41.291" v="2132"/>
          <ac:spMkLst>
            <pc:docMk/>
            <pc:sldMk cId="661099132" sldId="287"/>
            <ac:spMk id="18" creationId="{A6559F0E-270F-A490-755F-3EC3419364DF}"/>
          </ac:spMkLst>
        </pc:spChg>
        <pc:spChg chg="add mod">
          <ac:chgData name="vikshita mali" userId="03f78c0013ef2bfa" providerId="LiveId" clId="{44335679-F3DA-4F6F-8299-D8BFA4A52E77}" dt="2024-11-18T09:56:41.291" v="2132"/>
          <ac:spMkLst>
            <pc:docMk/>
            <pc:sldMk cId="661099132" sldId="287"/>
            <ac:spMk id="19" creationId="{42B35CE0-5263-A5DF-5DF3-97D509D3966F}"/>
          </ac:spMkLst>
        </pc:spChg>
        <pc:spChg chg="add mod">
          <ac:chgData name="vikshita mali" userId="03f78c0013ef2bfa" providerId="LiveId" clId="{44335679-F3DA-4F6F-8299-D8BFA4A52E77}" dt="2024-11-18T09:56:41.291" v="2132"/>
          <ac:spMkLst>
            <pc:docMk/>
            <pc:sldMk cId="661099132" sldId="287"/>
            <ac:spMk id="20" creationId="{8939E061-61F7-5C9A-1883-8358DA8D4911}"/>
          </ac:spMkLst>
        </pc:spChg>
        <pc:spChg chg="add mod">
          <ac:chgData name="vikshita mali" userId="03f78c0013ef2bfa" providerId="LiveId" clId="{44335679-F3DA-4F6F-8299-D8BFA4A52E77}" dt="2024-11-18T09:56:41.291" v="2132"/>
          <ac:spMkLst>
            <pc:docMk/>
            <pc:sldMk cId="661099132" sldId="287"/>
            <ac:spMk id="21" creationId="{176F9BB6-6237-A5C0-655B-114356887549}"/>
          </ac:spMkLst>
        </pc:spChg>
        <pc:spChg chg="add mod">
          <ac:chgData name="vikshita mali" userId="03f78c0013ef2bfa" providerId="LiveId" clId="{44335679-F3DA-4F6F-8299-D8BFA4A52E77}" dt="2024-11-18T09:56:41.291" v="2132"/>
          <ac:spMkLst>
            <pc:docMk/>
            <pc:sldMk cId="661099132" sldId="287"/>
            <ac:spMk id="22" creationId="{7AC067A1-2324-1876-E5BE-0F891D222462}"/>
          </ac:spMkLst>
        </pc:spChg>
        <pc:spChg chg="add mod">
          <ac:chgData name="vikshita mali" userId="03f78c0013ef2bfa" providerId="LiveId" clId="{44335679-F3DA-4F6F-8299-D8BFA4A52E77}" dt="2024-11-18T09:56:41.291" v="2132"/>
          <ac:spMkLst>
            <pc:docMk/>
            <pc:sldMk cId="661099132" sldId="287"/>
            <ac:spMk id="23" creationId="{FB41135A-41F3-EA2C-1806-97E787C4E756}"/>
          </ac:spMkLst>
        </pc:spChg>
        <pc:spChg chg="add mod">
          <ac:chgData name="vikshita mali" userId="03f78c0013ef2bfa" providerId="LiveId" clId="{44335679-F3DA-4F6F-8299-D8BFA4A52E77}" dt="2024-11-18T09:56:55.794" v="2136"/>
          <ac:spMkLst>
            <pc:docMk/>
            <pc:sldMk cId="661099132" sldId="287"/>
            <ac:spMk id="30" creationId="{65602EE5-D40E-B032-6CC1-5B24548092F6}"/>
          </ac:spMkLst>
        </pc:spChg>
        <pc:spChg chg="add mod">
          <ac:chgData name="vikshita mali" userId="03f78c0013ef2bfa" providerId="LiveId" clId="{44335679-F3DA-4F6F-8299-D8BFA4A52E77}" dt="2024-11-18T09:57:36.937" v="2138"/>
          <ac:spMkLst>
            <pc:docMk/>
            <pc:sldMk cId="661099132" sldId="287"/>
            <ac:spMk id="31" creationId="{DE060E4A-C48E-97B6-1999-D94042F53E5F}"/>
          </ac:spMkLst>
        </pc:spChg>
        <pc:spChg chg="add mod">
          <ac:chgData name="vikshita mali" userId="03f78c0013ef2bfa" providerId="LiveId" clId="{44335679-F3DA-4F6F-8299-D8BFA4A52E77}" dt="2024-11-18T09:57:36.937" v="2138"/>
          <ac:spMkLst>
            <pc:docMk/>
            <pc:sldMk cId="661099132" sldId="287"/>
            <ac:spMk id="32" creationId="{BCD5E0A6-8DAC-C96A-470A-6937B7B8B401}"/>
          </ac:spMkLst>
        </pc:spChg>
        <pc:spChg chg="add mod">
          <ac:chgData name="vikshita mali" userId="03f78c0013ef2bfa" providerId="LiveId" clId="{44335679-F3DA-4F6F-8299-D8BFA4A52E77}" dt="2024-11-18T09:57:36.937" v="2138"/>
          <ac:spMkLst>
            <pc:docMk/>
            <pc:sldMk cId="661099132" sldId="287"/>
            <ac:spMk id="33" creationId="{8013E3B4-9CFE-614B-E970-5E5722186A4F}"/>
          </ac:spMkLst>
        </pc:spChg>
        <pc:spChg chg="add mod">
          <ac:chgData name="vikshita mali" userId="03f78c0013ef2bfa" providerId="LiveId" clId="{44335679-F3DA-4F6F-8299-D8BFA4A52E77}" dt="2024-11-18T09:57:36.937" v="2138"/>
          <ac:spMkLst>
            <pc:docMk/>
            <pc:sldMk cId="661099132" sldId="287"/>
            <ac:spMk id="34" creationId="{FCBF8731-07B0-8A79-0ED0-24B8057DD6FC}"/>
          </ac:spMkLst>
        </pc:spChg>
        <pc:spChg chg="add mod">
          <ac:chgData name="vikshita mali" userId="03f78c0013ef2bfa" providerId="LiveId" clId="{44335679-F3DA-4F6F-8299-D8BFA4A52E77}" dt="2024-11-18T10:01:08.644" v="2173" actId="1076"/>
          <ac:spMkLst>
            <pc:docMk/>
            <pc:sldMk cId="661099132" sldId="287"/>
            <ac:spMk id="35" creationId="{4C6493BA-354A-9FDF-0D80-17A33854B6EC}"/>
          </ac:spMkLst>
        </pc:spChg>
        <pc:spChg chg="add mod">
          <ac:chgData name="vikshita mali" userId="03f78c0013ef2bfa" providerId="LiveId" clId="{44335679-F3DA-4F6F-8299-D8BFA4A52E77}" dt="2024-11-18T10:08:53.985" v="2303" actId="20577"/>
          <ac:spMkLst>
            <pc:docMk/>
            <pc:sldMk cId="661099132" sldId="287"/>
            <ac:spMk id="36" creationId="{EFE7D339-4F72-B000-2698-3B7271F503E6}"/>
          </ac:spMkLst>
        </pc:spChg>
        <pc:spChg chg="add mod">
          <ac:chgData name="vikshita mali" userId="03f78c0013ef2bfa" providerId="LiveId" clId="{44335679-F3DA-4F6F-8299-D8BFA4A52E77}" dt="2024-11-18T09:58:47.234" v="2147" actId="113"/>
          <ac:spMkLst>
            <pc:docMk/>
            <pc:sldMk cId="661099132" sldId="287"/>
            <ac:spMk id="37" creationId="{94DEAB18-605F-48A6-353F-DD79C50CE918}"/>
          </ac:spMkLst>
        </pc:spChg>
        <pc:spChg chg="add del mod">
          <ac:chgData name="vikshita mali" userId="03f78c0013ef2bfa" providerId="LiveId" clId="{44335679-F3DA-4F6F-8299-D8BFA4A52E77}" dt="2024-11-18T09:59:35.669" v="2159" actId="478"/>
          <ac:spMkLst>
            <pc:docMk/>
            <pc:sldMk cId="661099132" sldId="287"/>
            <ac:spMk id="38" creationId="{EF0B70AD-C012-B795-9F6E-1EC8CD8FE3E5}"/>
          </ac:spMkLst>
        </pc:spChg>
        <pc:spChg chg="add mod">
          <ac:chgData name="vikshita mali" userId="03f78c0013ef2bfa" providerId="LiveId" clId="{44335679-F3DA-4F6F-8299-D8BFA4A52E77}" dt="2024-11-18T09:59:32.192" v="2158" actId="1076"/>
          <ac:spMkLst>
            <pc:docMk/>
            <pc:sldMk cId="661099132" sldId="287"/>
            <ac:spMk id="39" creationId="{0157A1E0-EEF6-22FC-8C47-B0F1FE1A797A}"/>
          </ac:spMkLst>
        </pc:spChg>
        <pc:spChg chg="add del mod">
          <ac:chgData name="vikshita mali" userId="03f78c0013ef2bfa" providerId="LiveId" clId="{44335679-F3DA-4F6F-8299-D8BFA4A52E77}" dt="2024-11-18T09:59:25.916" v="2157" actId="478"/>
          <ac:spMkLst>
            <pc:docMk/>
            <pc:sldMk cId="661099132" sldId="287"/>
            <ac:spMk id="40" creationId="{08A51913-392E-16CF-16E3-7A368B55987A}"/>
          </ac:spMkLst>
        </pc:spChg>
        <pc:spChg chg="add mod">
          <ac:chgData name="vikshita mali" userId="03f78c0013ef2bfa" providerId="LiveId" clId="{44335679-F3DA-4F6F-8299-D8BFA4A52E77}" dt="2024-11-18T09:59:54.995" v="2163" actId="1076"/>
          <ac:spMkLst>
            <pc:docMk/>
            <pc:sldMk cId="661099132" sldId="287"/>
            <ac:spMk id="41" creationId="{D3EA1B38-4DC6-9B21-DF68-E8F411A1CD00}"/>
          </ac:spMkLst>
        </pc:spChg>
        <pc:spChg chg="add del mod">
          <ac:chgData name="vikshita mali" userId="03f78c0013ef2bfa" providerId="LiveId" clId="{44335679-F3DA-4F6F-8299-D8BFA4A52E77}" dt="2024-11-18T09:59:48.311" v="2161" actId="478"/>
          <ac:spMkLst>
            <pc:docMk/>
            <pc:sldMk cId="661099132" sldId="287"/>
            <ac:spMk id="42" creationId="{D65E63FF-D1AA-676D-2CE6-8B245EEBD20B}"/>
          </ac:spMkLst>
        </pc:spChg>
        <pc:spChg chg="add mod">
          <ac:chgData name="vikshita mali" userId="03f78c0013ef2bfa" providerId="LiveId" clId="{44335679-F3DA-4F6F-8299-D8BFA4A52E77}" dt="2024-11-18T10:08:09.580" v="2284" actId="20577"/>
          <ac:spMkLst>
            <pc:docMk/>
            <pc:sldMk cId="661099132" sldId="287"/>
            <ac:spMk id="43" creationId="{FBAA5E11-5E8F-8528-3A0E-E50FD57055BD}"/>
          </ac:spMkLst>
        </pc:spChg>
        <pc:spChg chg="add del mod">
          <ac:chgData name="vikshita mali" userId="03f78c0013ef2bfa" providerId="LiveId" clId="{44335679-F3DA-4F6F-8299-D8BFA4A52E77}" dt="2024-11-18T10:07:25.962" v="2225" actId="478"/>
          <ac:spMkLst>
            <pc:docMk/>
            <pc:sldMk cId="661099132" sldId="287"/>
            <ac:spMk id="44" creationId="{406D2E5D-A8E8-10BD-71C2-67A64C59B05B}"/>
          </ac:spMkLst>
        </pc:spChg>
        <pc:spChg chg="add mod">
          <ac:chgData name="vikshita mali" userId="03f78c0013ef2bfa" providerId="LiveId" clId="{44335679-F3DA-4F6F-8299-D8BFA4A52E77}" dt="2024-11-18T10:07:18.045" v="2223" actId="1076"/>
          <ac:spMkLst>
            <pc:docMk/>
            <pc:sldMk cId="661099132" sldId="287"/>
            <ac:spMk id="45" creationId="{39414BC6-3AC2-01DE-4194-A5D17ED33BBC}"/>
          </ac:spMkLst>
        </pc:spChg>
        <pc:spChg chg="add del mod">
          <ac:chgData name="vikshita mali" userId="03f78c0013ef2bfa" providerId="LiveId" clId="{44335679-F3DA-4F6F-8299-D8BFA4A52E77}" dt="2024-11-18T10:07:09.731" v="2221" actId="478"/>
          <ac:spMkLst>
            <pc:docMk/>
            <pc:sldMk cId="661099132" sldId="287"/>
            <ac:spMk id="46" creationId="{9FAEF1D0-3C4B-AA44-D2AC-A60E59292B8D}"/>
          </ac:spMkLst>
        </pc:spChg>
        <pc:spChg chg="add mod">
          <ac:chgData name="vikshita mali" userId="03f78c0013ef2bfa" providerId="LiveId" clId="{44335679-F3DA-4F6F-8299-D8BFA4A52E77}" dt="2024-11-18T10:07:22.708" v="2224" actId="113"/>
          <ac:spMkLst>
            <pc:docMk/>
            <pc:sldMk cId="661099132" sldId="287"/>
            <ac:spMk id="47" creationId="{41861732-C93B-252B-28B1-A97DADC58268}"/>
          </ac:spMkLst>
        </pc:spChg>
        <pc:spChg chg="add del mod">
          <ac:chgData name="vikshita mali" userId="03f78c0013ef2bfa" providerId="LiveId" clId="{44335679-F3DA-4F6F-8299-D8BFA4A52E77}" dt="2024-11-18T10:05:57.766" v="2188" actId="478"/>
          <ac:spMkLst>
            <pc:docMk/>
            <pc:sldMk cId="661099132" sldId="287"/>
            <ac:spMk id="48" creationId="{833347F8-3685-C95E-612D-52E39B2D946A}"/>
          </ac:spMkLst>
        </pc:spChg>
        <pc:spChg chg="add del mod">
          <ac:chgData name="vikshita mali" userId="03f78c0013ef2bfa" providerId="LiveId" clId="{44335679-F3DA-4F6F-8299-D8BFA4A52E77}" dt="2024-11-18T10:08:56.016" v="2304" actId="478"/>
          <ac:spMkLst>
            <pc:docMk/>
            <pc:sldMk cId="661099132" sldId="287"/>
            <ac:spMk id="49" creationId="{40BFEDF4-1C39-A74B-66C0-C2E0A67D7849}"/>
          </ac:spMkLst>
        </pc:spChg>
        <pc:spChg chg="add del mod">
          <ac:chgData name="vikshita mali" userId="03f78c0013ef2bfa" providerId="LiveId" clId="{44335679-F3DA-4F6F-8299-D8BFA4A52E77}" dt="2024-11-18T10:00:59.469" v="2169" actId="478"/>
          <ac:spMkLst>
            <pc:docMk/>
            <pc:sldMk cId="661099132" sldId="287"/>
            <ac:spMk id="50" creationId="{DB5D1162-6031-9E70-3224-039D1C6755A3}"/>
          </ac:spMkLst>
        </pc:spChg>
        <pc:spChg chg="add mod">
          <ac:chgData name="vikshita mali" userId="03f78c0013ef2bfa" providerId="LiveId" clId="{44335679-F3DA-4F6F-8299-D8BFA4A52E77}" dt="2024-11-18T09:58:13.367" v="2141"/>
          <ac:spMkLst>
            <pc:docMk/>
            <pc:sldMk cId="661099132" sldId="287"/>
            <ac:spMk id="57" creationId="{2F241444-A0A0-E4D7-4C1F-B6D28DDB1BBA}"/>
          </ac:spMkLst>
        </pc:spChg>
        <pc:spChg chg="add mod">
          <ac:chgData name="vikshita mali" userId="03f78c0013ef2bfa" providerId="LiveId" clId="{44335679-F3DA-4F6F-8299-D8BFA4A52E77}" dt="2024-11-18T10:00:21.764" v="2164"/>
          <ac:spMkLst>
            <pc:docMk/>
            <pc:sldMk cId="661099132" sldId="287"/>
            <ac:spMk id="58" creationId="{46915E14-A942-620A-887D-3EECEA4D0444}"/>
          </ac:spMkLst>
        </pc:spChg>
        <pc:spChg chg="add mod">
          <ac:chgData name="vikshita mali" userId="03f78c0013ef2bfa" providerId="LiveId" clId="{44335679-F3DA-4F6F-8299-D8BFA4A52E77}" dt="2024-11-18T10:00:25.384" v="2165"/>
          <ac:spMkLst>
            <pc:docMk/>
            <pc:sldMk cId="661099132" sldId="287"/>
            <ac:spMk id="59" creationId="{6C52A991-528C-F276-4CB2-420CC8AA4282}"/>
          </ac:spMkLst>
        </pc:spChg>
        <pc:spChg chg="add mod">
          <ac:chgData name="vikshita mali" userId="03f78c0013ef2bfa" providerId="LiveId" clId="{44335679-F3DA-4F6F-8299-D8BFA4A52E77}" dt="2024-11-18T10:02:02.211" v="2179" actId="14100"/>
          <ac:spMkLst>
            <pc:docMk/>
            <pc:sldMk cId="661099132" sldId="287"/>
            <ac:spMk id="62" creationId="{CFDB57A1-C9A8-7EA4-531E-766EDD8E7CF2}"/>
          </ac:spMkLst>
        </pc:spChg>
        <pc:spChg chg="add">
          <ac:chgData name="vikshita mali" userId="03f78c0013ef2bfa" providerId="LiveId" clId="{44335679-F3DA-4F6F-8299-D8BFA4A52E77}" dt="2024-11-18T10:06:08.049" v="2191"/>
          <ac:spMkLst>
            <pc:docMk/>
            <pc:sldMk cId="661099132" sldId="287"/>
            <ac:spMk id="65" creationId="{195DDB73-108F-6E04-CFF7-253322A751FB}"/>
          </ac:spMkLst>
        </pc:spChg>
        <pc:spChg chg="add">
          <ac:chgData name="vikshita mali" userId="03f78c0013ef2bfa" providerId="LiveId" clId="{44335679-F3DA-4F6F-8299-D8BFA4A52E77}" dt="2024-11-18T10:06:16.433" v="2193"/>
          <ac:spMkLst>
            <pc:docMk/>
            <pc:sldMk cId="661099132" sldId="287"/>
            <ac:spMk id="66" creationId="{3A233E2A-0FA5-42AD-9543-E1DA82A9A14B}"/>
          </ac:spMkLst>
        </pc:spChg>
        <pc:spChg chg="add">
          <ac:chgData name="vikshita mali" userId="03f78c0013ef2bfa" providerId="LiveId" clId="{44335679-F3DA-4F6F-8299-D8BFA4A52E77}" dt="2024-11-18T10:06:20.372" v="2195"/>
          <ac:spMkLst>
            <pc:docMk/>
            <pc:sldMk cId="661099132" sldId="287"/>
            <ac:spMk id="67" creationId="{3489F192-ED2B-DFA1-60AA-DDBE4C767588}"/>
          </ac:spMkLst>
        </pc:spChg>
        <pc:spChg chg="add">
          <ac:chgData name="vikshita mali" userId="03f78c0013ef2bfa" providerId="LiveId" clId="{44335679-F3DA-4F6F-8299-D8BFA4A52E77}" dt="2024-11-18T10:06:29.802" v="2209"/>
          <ac:spMkLst>
            <pc:docMk/>
            <pc:sldMk cId="661099132" sldId="287"/>
            <ac:spMk id="68" creationId="{EA5FFCE4-032C-76FD-47C8-7B32E9CD239B}"/>
          </ac:spMkLst>
        </pc:spChg>
        <pc:spChg chg="add mod">
          <ac:chgData name="vikshita mali" userId="03f78c0013ef2bfa" providerId="LiveId" clId="{44335679-F3DA-4F6F-8299-D8BFA4A52E77}" dt="2024-11-18T10:09:12.168" v="2307" actId="207"/>
          <ac:spMkLst>
            <pc:docMk/>
            <pc:sldMk cId="661099132" sldId="287"/>
            <ac:spMk id="69" creationId="{71AED67A-3583-CD91-602F-FEA9E77C166C}"/>
          </ac:spMkLst>
        </pc:spChg>
        <pc:spChg chg="add mod">
          <ac:chgData name="vikshita mali" userId="03f78c0013ef2bfa" providerId="LiveId" clId="{44335679-F3DA-4F6F-8299-D8BFA4A52E77}" dt="2024-11-19T10:07:00.212" v="2626"/>
          <ac:spMkLst>
            <pc:docMk/>
            <pc:sldMk cId="661099132" sldId="287"/>
            <ac:spMk id="72" creationId="{46422908-CC85-76B0-2307-0A930478BEA4}"/>
          </ac:spMkLst>
        </pc:spChg>
        <pc:spChg chg="add mod">
          <ac:chgData name="vikshita mali" userId="03f78c0013ef2bfa" providerId="LiveId" clId="{44335679-F3DA-4F6F-8299-D8BFA4A52E77}" dt="2024-11-19T10:09:04.647" v="2660" actId="20577"/>
          <ac:spMkLst>
            <pc:docMk/>
            <pc:sldMk cId="661099132" sldId="287"/>
            <ac:spMk id="73" creationId="{889B1705-3650-7C11-8402-8C5A8B2880FE}"/>
          </ac:spMkLst>
        </pc:spChg>
        <pc:picChg chg="add mod">
          <ac:chgData name="vikshita mali" userId="03f78c0013ef2bfa" providerId="LiveId" clId="{44335679-F3DA-4F6F-8299-D8BFA4A52E77}" dt="2024-11-18T09:56:41.291" v="2132"/>
          <ac:picMkLst>
            <pc:docMk/>
            <pc:sldMk cId="661099132" sldId="287"/>
            <ac:picMk id="28" creationId="{476F8C94-7AF6-6026-7E76-E2EA6B696A49}"/>
          </ac:picMkLst>
        </pc:picChg>
        <pc:picChg chg="add mod">
          <ac:chgData name="vikshita mali" userId="03f78c0013ef2bfa" providerId="LiveId" clId="{44335679-F3DA-4F6F-8299-D8BFA4A52E77}" dt="2024-11-18T09:56:41.291" v="2132"/>
          <ac:picMkLst>
            <pc:docMk/>
            <pc:sldMk cId="661099132" sldId="287"/>
            <ac:picMk id="29" creationId="{2C0954AE-B403-71B3-C705-20FCC70C02E3}"/>
          </ac:picMkLst>
        </pc:picChg>
        <pc:picChg chg="add mod">
          <ac:chgData name="vikshita mali" userId="03f78c0013ef2bfa" providerId="LiveId" clId="{44335679-F3DA-4F6F-8299-D8BFA4A52E77}" dt="2024-11-18T09:57:36.937" v="2138"/>
          <ac:picMkLst>
            <pc:docMk/>
            <pc:sldMk cId="661099132" sldId="287"/>
            <ac:picMk id="55" creationId="{321A7E08-36C9-C3DF-79FB-3B6D4D12B337}"/>
          </ac:picMkLst>
        </pc:picChg>
        <pc:picChg chg="add mod">
          <ac:chgData name="vikshita mali" userId="03f78c0013ef2bfa" providerId="LiveId" clId="{44335679-F3DA-4F6F-8299-D8BFA4A52E77}" dt="2024-11-18T09:57:36.937" v="2138"/>
          <ac:picMkLst>
            <pc:docMk/>
            <pc:sldMk cId="661099132" sldId="287"/>
            <ac:picMk id="56" creationId="{32F101F8-FBDF-2F1C-D36A-921FDC8F54A0}"/>
          </ac:picMkLst>
        </pc:picChg>
        <pc:picChg chg="add mod">
          <ac:chgData name="vikshita mali" userId="03f78c0013ef2bfa" providerId="LiveId" clId="{44335679-F3DA-4F6F-8299-D8BFA4A52E77}" dt="2024-11-18T10:02:26.171" v="2182" actId="207"/>
          <ac:picMkLst>
            <pc:docMk/>
            <pc:sldMk cId="661099132" sldId="287"/>
            <ac:picMk id="61" creationId="{95DF4B8A-6674-E54C-95EC-85181B437672}"/>
          </ac:picMkLst>
        </pc:picChg>
        <pc:picChg chg="add mod">
          <ac:chgData name="vikshita mali" userId="03f78c0013ef2bfa" providerId="LiveId" clId="{44335679-F3DA-4F6F-8299-D8BFA4A52E77}" dt="2024-11-18T10:02:53.634" v="2187" actId="1076"/>
          <ac:picMkLst>
            <pc:docMk/>
            <pc:sldMk cId="661099132" sldId="287"/>
            <ac:picMk id="64" creationId="{932FFA49-89A7-F807-43EF-A1F621DDA65B}"/>
          </ac:picMkLst>
        </pc:picChg>
        <pc:picChg chg="add mod">
          <ac:chgData name="vikshita mali" userId="03f78c0013ef2bfa" providerId="LiveId" clId="{44335679-F3DA-4F6F-8299-D8BFA4A52E77}" dt="2024-11-18T10:10:21.114" v="2314" actId="1076"/>
          <ac:picMkLst>
            <pc:docMk/>
            <pc:sldMk cId="661099132" sldId="287"/>
            <ac:picMk id="71" creationId="{3375502C-E4C2-25E6-BF57-420998E4C538}"/>
          </ac:picMkLst>
        </pc:picChg>
        <pc:cxnChg chg="add mod">
          <ac:chgData name="vikshita mali" userId="03f78c0013ef2bfa" providerId="LiveId" clId="{44335679-F3DA-4F6F-8299-D8BFA4A52E77}" dt="2024-11-18T09:56:41.291" v="2132"/>
          <ac:cxnSpMkLst>
            <pc:docMk/>
            <pc:sldMk cId="661099132" sldId="287"/>
            <ac:cxnSpMk id="24" creationId="{7E5DA952-DE23-0318-E4B8-89FF2137A038}"/>
          </ac:cxnSpMkLst>
        </pc:cxnChg>
        <pc:cxnChg chg="add mod">
          <ac:chgData name="vikshita mali" userId="03f78c0013ef2bfa" providerId="LiveId" clId="{44335679-F3DA-4F6F-8299-D8BFA4A52E77}" dt="2024-11-18T09:56:41.291" v="2132"/>
          <ac:cxnSpMkLst>
            <pc:docMk/>
            <pc:sldMk cId="661099132" sldId="287"/>
            <ac:cxnSpMk id="25" creationId="{AE8DB099-2279-1449-AC0C-7243055B9A6A}"/>
          </ac:cxnSpMkLst>
        </pc:cxnChg>
        <pc:cxnChg chg="add mod">
          <ac:chgData name="vikshita mali" userId="03f78c0013ef2bfa" providerId="LiveId" clId="{44335679-F3DA-4F6F-8299-D8BFA4A52E77}" dt="2024-11-18T09:56:41.291" v="2132"/>
          <ac:cxnSpMkLst>
            <pc:docMk/>
            <pc:sldMk cId="661099132" sldId="287"/>
            <ac:cxnSpMk id="26" creationId="{37403CAD-530F-06D9-F51B-9D413E1931D4}"/>
          </ac:cxnSpMkLst>
        </pc:cxnChg>
        <pc:cxnChg chg="add mod">
          <ac:chgData name="vikshita mali" userId="03f78c0013ef2bfa" providerId="LiveId" clId="{44335679-F3DA-4F6F-8299-D8BFA4A52E77}" dt="2024-11-18T09:56:41.291" v="2132"/>
          <ac:cxnSpMkLst>
            <pc:docMk/>
            <pc:sldMk cId="661099132" sldId="287"/>
            <ac:cxnSpMk id="27" creationId="{C43A3A00-1157-86E1-226E-ED70BBDD0A86}"/>
          </ac:cxnSpMkLst>
        </pc:cxnChg>
        <pc:cxnChg chg="add mod">
          <ac:chgData name="vikshita mali" userId="03f78c0013ef2bfa" providerId="LiveId" clId="{44335679-F3DA-4F6F-8299-D8BFA4A52E77}" dt="2024-11-18T09:57:36.937" v="2138"/>
          <ac:cxnSpMkLst>
            <pc:docMk/>
            <pc:sldMk cId="661099132" sldId="287"/>
            <ac:cxnSpMk id="51" creationId="{ED63CAEE-13F3-EE10-039F-983A7DD77134}"/>
          </ac:cxnSpMkLst>
        </pc:cxnChg>
        <pc:cxnChg chg="add mod">
          <ac:chgData name="vikshita mali" userId="03f78c0013ef2bfa" providerId="LiveId" clId="{44335679-F3DA-4F6F-8299-D8BFA4A52E77}" dt="2024-11-18T09:57:36.937" v="2138"/>
          <ac:cxnSpMkLst>
            <pc:docMk/>
            <pc:sldMk cId="661099132" sldId="287"/>
            <ac:cxnSpMk id="52" creationId="{AF7FEB3B-814B-B8C5-6C2E-90953A35334C}"/>
          </ac:cxnSpMkLst>
        </pc:cxnChg>
        <pc:cxnChg chg="add mod">
          <ac:chgData name="vikshita mali" userId="03f78c0013ef2bfa" providerId="LiveId" clId="{44335679-F3DA-4F6F-8299-D8BFA4A52E77}" dt="2024-11-18T09:57:36.937" v="2138"/>
          <ac:cxnSpMkLst>
            <pc:docMk/>
            <pc:sldMk cId="661099132" sldId="287"/>
            <ac:cxnSpMk id="53" creationId="{C24B84D1-B80E-6AA2-8D58-6975E7F82507}"/>
          </ac:cxnSpMkLst>
        </pc:cxnChg>
        <pc:cxnChg chg="add mod">
          <ac:chgData name="vikshita mali" userId="03f78c0013ef2bfa" providerId="LiveId" clId="{44335679-F3DA-4F6F-8299-D8BFA4A52E77}" dt="2024-11-18T09:57:36.937" v="2138"/>
          <ac:cxnSpMkLst>
            <pc:docMk/>
            <pc:sldMk cId="661099132" sldId="287"/>
            <ac:cxnSpMk id="54" creationId="{D29DE7BC-66BD-4238-5AA9-4F4D893DAA4A}"/>
          </ac:cxnSpMkLst>
        </pc:cxnChg>
      </pc:sldChg>
      <pc:sldChg chg="addSp modSp new del">
        <pc:chgData name="vikshita mali" userId="03f78c0013ef2bfa" providerId="LiveId" clId="{44335679-F3DA-4F6F-8299-D8BFA4A52E77}" dt="2024-11-18T09:57:16.675" v="2137" actId="47"/>
        <pc:sldMkLst>
          <pc:docMk/>
          <pc:sldMk cId="3345575817" sldId="288"/>
        </pc:sldMkLst>
        <pc:spChg chg="add mod">
          <ac:chgData name="vikshita mali" userId="03f78c0013ef2bfa" providerId="LiveId" clId="{44335679-F3DA-4F6F-8299-D8BFA4A52E77}" dt="2024-11-18T09:56:44.294" v="2134"/>
          <ac:spMkLst>
            <pc:docMk/>
            <pc:sldMk cId="3345575817" sldId="288"/>
            <ac:spMk id="3" creationId="{7FCB2B4B-0D9E-1870-C6C2-4AE3FC11DAC1}"/>
          </ac:spMkLst>
        </pc:spChg>
        <pc:spChg chg="add mod">
          <ac:chgData name="vikshita mali" userId="03f78c0013ef2bfa" providerId="LiveId" clId="{44335679-F3DA-4F6F-8299-D8BFA4A52E77}" dt="2024-11-18T09:56:44.294" v="2134"/>
          <ac:spMkLst>
            <pc:docMk/>
            <pc:sldMk cId="3345575817" sldId="288"/>
            <ac:spMk id="4" creationId="{93C87154-0B67-D14D-2380-CE072065856C}"/>
          </ac:spMkLst>
        </pc:spChg>
        <pc:spChg chg="add mod">
          <ac:chgData name="vikshita mali" userId="03f78c0013ef2bfa" providerId="LiveId" clId="{44335679-F3DA-4F6F-8299-D8BFA4A52E77}" dt="2024-11-18T09:56:44.294" v="2134"/>
          <ac:spMkLst>
            <pc:docMk/>
            <pc:sldMk cId="3345575817" sldId="288"/>
            <ac:spMk id="5" creationId="{F10A4372-66A9-6AFA-E2BE-E4755E93E299}"/>
          </ac:spMkLst>
        </pc:spChg>
        <pc:spChg chg="add mod">
          <ac:chgData name="vikshita mali" userId="03f78c0013ef2bfa" providerId="LiveId" clId="{44335679-F3DA-4F6F-8299-D8BFA4A52E77}" dt="2024-11-18T09:56:44.294" v="2134"/>
          <ac:spMkLst>
            <pc:docMk/>
            <pc:sldMk cId="3345575817" sldId="288"/>
            <ac:spMk id="6" creationId="{5B5943CD-15D3-2EE8-DAE5-29EBAAE65A9A}"/>
          </ac:spMkLst>
        </pc:spChg>
        <pc:spChg chg="add mod">
          <ac:chgData name="vikshita mali" userId="03f78c0013ef2bfa" providerId="LiveId" clId="{44335679-F3DA-4F6F-8299-D8BFA4A52E77}" dt="2024-11-18T09:56:44.294" v="2134"/>
          <ac:spMkLst>
            <pc:docMk/>
            <pc:sldMk cId="3345575817" sldId="288"/>
            <ac:spMk id="7" creationId="{7E51DD74-1ED0-34C1-9840-FB39EF86F028}"/>
          </ac:spMkLst>
        </pc:spChg>
        <pc:spChg chg="add mod">
          <ac:chgData name="vikshita mali" userId="03f78c0013ef2bfa" providerId="LiveId" clId="{44335679-F3DA-4F6F-8299-D8BFA4A52E77}" dt="2024-11-18T09:56:44.294" v="2134"/>
          <ac:spMkLst>
            <pc:docMk/>
            <pc:sldMk cId="3345575817" sldId="288"/>
            <ac:spMk id="8" creationId="{26D06334-D43D-ED88-342C-75F2D640E596}"/>
          </ac:spMkLst>
        </pc:spChg>
        <pc:spChg chg="add mod">
          <ac:chgData name="vikshita mali" userId="03f78c0013ef2bfa" providerId="LiveId" clId="{44335679-F3DA-4F6F-8299-D8BFA4A52E77}" dt="2024-11-18T09:56:44.294" v="2134"/>
          <ac:spMkLst>
            <pc:docMk/>
            <pc:sldMk cId="3345575817" sldId="288"/>
            <ac:spMk id="9" creationId="{2C0E2F71-920F-1C2E-8B43-9A23D98E036E}"/>
          </ac:spMkLst>
        </pc:spChg>
        <pc:spChg chg="add mod">
          <ac:chgData name="vikshita mali" userId="03f78c0013ef2bfa" providerId="LiveId" clId="{44335679-F3DA-4F6F-8299-D8BFA4A52E77}" dt="2024-11-18T09:56:44.294" v="2134"/>
          <ac:spMkLst>
            <pc:docMk/>
            <pc:sldMk cId="3345575817" sldId="288"/>
            <ac:spMk id="10" creationId="{CCE9FF78-454D-4044-1C10-F404E7E420EB}"/>
          </ac:spMkLst>
        </pc:spChg>
        <pc:spChg chg="add mod">
          <ac:chgData name="vikshita mali" userId="03f78c0013ef2bfa" providerId="LiveId" clId="{44335679-F3DA-4F6F-8299-D8BFA4A52E77}" dt="2024-11-18T09:56:44.294" v="2134"/>
          <ac:spMkLst>
            <pc:docMk/>
            <pc:sldMk cId="3345575817" sldId="288"/>
            <ac:spMk id="11" creationId="{3851164B-E44D-0AF8-1595-E80F3E2E9CA5}"/>
          </ac:spMkLst>
        </pc:spChg>
        <pc:spChg chg="add mod">
          <ac:chgData name="vikshita mali" userId="03f78c0013ef2bfa" providerId="LiveId" clId="{44335679-F3DA-4F6F-8299-D8BFA4A52E77}" dt="2024-11-18T09:56:44.294" v="2134"/>
          <ac:spMkLst>
            <pc:docMk/>
            <pc:sldMk cId="3345575817" sldId="288"/>
            <ac:spMk id="12" creationId="{48AD3064-2EC3-179D-1AC6-E2BFECFB12E6}"/>
          </ac:spMkLst>
        </pc:spChg>
        <pc:spChg chg="add mod">
          <ac:chgData name="vikshita mali" userId="03f78c0013ef2bfa" providerId="LiveId" clId="{44335679-F3DA-4F6F-8299-D8BFA4A52E77}" dt="2024-11-18T09:56:44.294" v="2134"/>
          <ac:spMkLst>
            <pc:docMk/>
            <pc:sldMk cId="3345575817" sldId="288"/>
            <ac:spMk id="13" creationId="{0A9B71AF-CCD8-EADD-396E-361C0AFDE7F2}"/>
          </ac:spMkLst>
        </pc:spChg>
        <pc:spChg chg="add mod">
          <ac:chgData name="vikshita mali" userId="03f78c0013ef2bfa" providerId="LiveId" clId="{44335679-F3DA-4F6F-8299-D8BFA4A52E77}" dt="2024-11-18T09:56:44.294" v="2134"/>
          <ac:spMkLst>
            <pc:docMk/>
            <pc:sldMk cId="3345575817" sldId="288"/>
            <ac:spMk id="14" creationId="{C6E3A0B1-07B6-C68A-EBF0-35A76F6ECDB6}"/>
          </ac:spMkLst>
        </pc:spChg>
        <pc:spChg chg="add mod">
          <ac:chgData name="vikshita mali" userId="03f78c0013ef2bfa" providerId="LiveId" clId="{44335679-F3DA-4F6F-8299-D8BFA4A52E77}" dt="2024-11-18T09:56:44.294" v="2134"/>
          <ac:spMkLst>
            <pc:docMk/>
            <pc:sldMk cId="3345575817" sldId="288"/>
            <ac:spMk id="15" creationId="{006C3EAD-C650-0E38-DD62-A443C4365C19}"/>
          </ac:spMkLst>
        </pc:spChg>
        <pc:spChg chg="add mod">
          <ac:chgData name="vikshita mali" userId="03f78c0013ef2bfa" providerId="LiveId" clId="{44335679-F3DA-4F6F-8299-D8BFA4A52E77}" dt="2024-11-18T09:56:44.294" v="2134"/>
          <ac:spMkLst>
            <pc:docMk/>
            <pc:sldMk cId="3345575817" sldId="288"/>
            <ac:spMk id="16" creationId="{E3055574-4D0A-F815-AE4B-DBD1F030912D}"/>
          </ac:spMkLst>
        </pc:spChg>
        <pc:spChg chg="add mod">
          <ac:chgData name="vikshita mali" userId="03f78c0013ef2bfa" providerId="LiveId" clId="{44335679-F3DA-4F6F-8299-D8BFA4A52E77}" dt="2024-11-18T09:56:44.294" v="2134"/>
          <ac:spMkLst>
            <pc:docMk/>
            <pc:sldMk cId="3345575817" sldId="288"/>
            <ac:spMk id="17" creationId="{D42EAE1D-F7F0-0020-5E88-1636D1FB2579}"/>
          </ac:spMkLst>
        </pc:spChg>
        <pc:spChg chg="add mod">
          <ac:chgData name="vikshita mali" userId="03f78c0013ef2bfa" providerId="LiveId" clId="{44335679-F3DA-4F6F-8299-D8BFA4A52E77}" dt="2024-11-18T09:56:44.294" v="2134"/>
          <ac:spMkLst>
            <pc:docMk/>
            <pc:sldMk cId="3345575817" sldId="288"/>
            <ac:spMk id="18" creationId="{7BB6FA0E-26EA-14B7-4500-5CFB11E52D58}"/>
          </ac:spMkLst>
        </pc:spChg>
        <pc:spChg chg="add mod">
          <ac:chgData name="vikshita mali" userId="03f78c0013ef2bfa" providerId="LiveId" clId="{44335679-F3DA-4F6F-8299-D8BFA4A52E77}" dt="2024-11-18T09:56:44.294" v="2134"/>
          <ac:spMkLst>
            <pc:docMk/>
            <pc:sldMk cId="3345575817" sldId="288"/>
            <ac:spMk id="19" creationId="{C2731263-34A8-4A3F-3D34-7B2A09FDE53E}"/>
          </ac:spMkLst>
        </pc:spChg>
        <pc:spChg chg="add mod">
          <ac:chgData name="vikshita mali" userId="03f78c0013ef2bfa" providerId="LiveId" clId="{44335679-F3DA-4F6F-8299-D8BFA4A52E77}" dt="2024-11-18T09:56:44.294" v="2134"/>
          <ac:spMkLst>
            <pc:docMk/>
            <pc:sldMk cId="3345575817" sldId="288"/>
            <ac:spMk id="20" creationId="{018BEB21-87C6-2504-F8F5-EFF94BFE8810}"/>
          </ac:spMkLst>
        </pc:spChg>
        <pc:spChg chg="add mod">
          <ac:chgData name="vikshita mali" userId="03f78c0013ef2bfa" providerId="LiveId" clId="{44335679-F3DA-4F6F-8299-D8BFA4A52E77}" dt="2024-11-18T09:56:44.294" v="2134"/>
          <ac:spMkLst>
            <pc:docMk/>
            <pc:sldMk cId="3345575817" sldId="288"/>
            <ac:spMk id="21" creationId="{51078FF6-B649-5103-1EBD-748D84566432}"/>
          </ac:spMkLst>
        </pc:spChg>
        <pc:spChg chg="add mod">
          <ac:chgData name="vikshita mali" userId="03f78c0013ef2bfa" providerId="LiveId" clId="{44335679-F3DA-4F6F-8299-D8BFA4A52E77}" dt="2024-11-18T09:56:44.294" v="2134"/>
          <ac:spMkLst>
            <pc:docMk/>
            <pc:sldMk cId="3345575817" sldId="288"/>
            <ac:spMk id="22" creationId="{3A8E32B6-E493-B0C7-240C-EE294C56B20E}"/>
          </ac:spMkLst>
        </pc:spChg>
        <pc:spChg chg="add mod">
          <ac:chgData name="vikshita mali" userId="03f78c0013ef2bfa" providerId="LiveId" clId="{44335679-F3DA-4F6F-8299-D8BFA4A52E77}" dt="2024-11-18T09:56:44.294" v="2134"/>
          <ac:spMkLst>
            <pc:docMk/>
            <pc:sldMk cId="3345575817" sldId="288"/>
            <ac:spMk id="23" creationId="{63A1B060-9FAE-D5F9-2DBA-453DBD537B6B}"/>
          </ac:spMkLst>
        </pc:spChg>
        <pc:picChg chg="add mod">
          <ac:chgData name="vikshita mali" userId="03f78c0013ef2bfa" providerId="LiveId" clId="{44335679-F3DA-4F6F-8299-D8BFA4A52E77}" dt="2024-11-18T09:56:44.294" v="2134"/>
          <ac:picMkLst>
            <pc:docMk/>
            <pc:sldMk cId="3345575817" sldId="288"/>
            <ac:picMk id="28" creationId="{5EF22C19-E2CE-46B8-BBC7-48D73C3395E3}"/>
          </ac:picMkLst>
        </pc:picChg>
        <pc:picChg chg="add mod">
          <ac:chgData name="vikshita mali" userId="03f78c0013ef2bfa" providerId="LiveId" clId="{44335679-F3DA-4F6F-8299-D8BFA4A52E77}" dt="2024-11-18T09:56:44.294" v="2134"/>
          <ac:picMkLst>
            <pc:docMk/>
            <pc:sldMk cId="3345575817" sldId="288"/>
            <ac:picMk id="29" creationId="{BDD6BFDC-5F4D-80C5-7C4E-5B2064B70180}"/>
          </ac:picMkLst>
        </pc:picChg>
        <pc:cxnChg chg="add mod">
          <ac:chgData name="vikshita mali" userId="03f78c0013ef2bfa" providerId="LiveId" clId="{44335679-F3DA-4F6F-8299-D8BFA4A52E77}" dt="2024-11-18T09:56:44.294" v="2134"/>
          <ac:cxnSpMkLst>
            <pc:docMk/>
            <pc:sldMk cId="3345575817" sldId="288"/>
            <ac:cxnSpMk id="24" creationId="{5D2A4FBB-F083-E2A0-4B25-9FC78A4A5B26}"/>
          </ac:cxnSpMkLst>
        </pc:cxnChg>
        <pc:cxnChg chg="add mod">
          <ac:chgData name="vikshita mali" userId="03f78c0013ef2bfa" providerId="LiveId" clId="{44335679-F3DA-4F6F-8299-D8BFA4A52E77}" dt="2024-11-18T09:56:44.294" v="2134"/>
          <ac:cxnSpMkLst>
            <pc:docMk/>
            <pc:sldMk cId="3345575817" sldId="288"/>
            <ac:cxnSpMk id="25" creationId="{8C2DDA77-AB3A-F2F3-31B8-C833A5FAEED7}"/>
          </ac:cxnSpMkLst>
        </pc:cxnChg>
        <pc:cxnChg chg="add mod">
          <ac:chgData name="vikshita mali" userId="03f78c0013ef2bfa" providerId="LiveId" clId="{44335679-F3DA-4F6F-8299-D8BFA4A52E77}" dt="2024-11-18T09:56:44.294" v="2134"/>
          <ac:cxnSpMkLst>
            <pc:docMk/>
            <pc:sldMk cId="3345575817" sldId="288"/>
            <ac:cxnSpMk id="26" creationId="{12544EBE-4F29-F8D0-8C1F-5812A37224F0}"/>
          </ac:cxnSpMkLst>
        </pc:cxnChg>
        <pc:cxnChg chg="add mod">
          <ac:chgData name="vikshita mali" userId="03f78c0013ef2bfa" providerId="LiveId" clId="{44335679-F3DA-4F6F-8299-D8BFA4A52E77}" dt="2024-11-18T09:56:44.294" v="2134"/>
          <ac:cxnSpMkLst>
            <pc:docMk/>
            <pc:sldMk cId="3345575817" sldId="288"/>
            <ac:cxnSpMk id="27" creationId="{146D8F55-7C03-2085-4A25-BD72AE57768B}"/>
          </ac:cxnSpMkLst>
        </pc:cxnChg>
      </pc:sldChg>
      <pc:sldChg chg="addSp delSp modSp new mod">
        <pc:chgData name="vikshita mali" userId="03f78c0013ef2bfa" providerId="LiveId" clId="{44335679-F3DA-4F6F-8299-D8BFA4A52E77}" dt="2024-11-19T10:08:39.900" v="2652" actId="20577"/>
        <pc:sldMkLst>
          <pc:docMk/>
          <pc:sldMk cId="1141306152" sldId="289"/>
        </pc:sldMkLst>
        <pc:spChg chg="del mod">
          <ac:chgData name="vikshita mali" userId="03f78c0013ef2bfa" providerId="LiveId" clId="{44335679-F3DA-4F6F-8299-D8BFA4A52E77}" dt="2024-11-18T07:59:58.909" v="1803" actId="478"/>
          <ac:spMkLst>
            <pc:docMk/>
            <pc:sldMk cId="1141306152" sldId="289"/>
            <ac:spMk id="2" creationId="{23EB688B-72C7-5D4A-6C0C-916250C9C3F6}"/>
          </ac:spMkLst>
        </pc:spChg>
        <pc:spChg chg="add del mod">
          <ac:chgData name="vikshita mali" userId="03f78c0013ef2bfa" providerId="LiveId" clId="{44335679-F3DA-4F6F-8299-D8BFA4A52E77}" dt="2024-11-18T08:00:23.314" v="1822" actId="478"/>
          <ac:spMkLst>
            <pc:docMk/>
            <pc:sldMk cId="1141306152" sldId="289"/>
            <ac:spMk id="4" creationId="{4DDD8FC6-C037-1932-268A-3C7F8E7A2CD1}"/>
          </ac:spMkLst>
        </pc:spChg>
        <pc:spChg chg="add del mod">
          <ac:chgData name="vikshita mali" userId="03f78c0013ef2bfa" providerId="LiveId" clId="{44335679-F3DA-4F6F-8299-D8BFA4A52E77}" dt="2024-11-18T08:00:14.197" v="1820" actId="478"/>
          <ac:spMkLst>
            <pc:docMk/>
            <pc:sldMk cId="1141306152" sldId="289"/>
            <ac:spMk id="5" creationId="{6AB59564-88A5-A1B2-466D-7829F3B404E9}"/>
          </ac:spMkLst>
        </pc:spChg>
        <pc:spChg chg="add mod">
          <ac:chgData name="vikshita mali" userId="03f78c0013ef2bfa" providerId="LiveId" clId="{44335679-F3DA-4F6F-8299-D8BFA4A52E77}" dt="2024-11-18T08:00:00.225" v="1804"/>
          <ac:spMkLst>
            <pc:docMk/>
            <pc:sldMk cId="1141306152" sldId="289"/>
            <ac:spMk id="6" creationId="{C7EE309C-1853-DCC0-E563-B7B95F239C51}"/>
          </ac:spMkLst>
        </pc:spChg>
        <pc:spChg chg="add mod">
          <ac:chgData name="vikshita mali" userId="03f78c0013ef2bfa" providerId="LiveId" clId="{44335679-F3DA-4F6F-8299-D8BFA4A52E77}" dt="2024-11-18T08:00:00.225" v="1804"/>
          <ac:spMkLst>
            <pc:docMk/>
            <pc:sldMk cId="1141306152" sldId="289"/>
            <ac:spMk id="7" creationId="{5B5146DA-46DB-A36C-711C-EEB3DD753BE1}"/>
          </ac:spMkLst>
        </pc:spChg>
        <pc:spChg chg="add mod">
          <ac:chgData name="vikshita mali" userId="03f78c0013ef2bfa" providerId="LiveId" clId="{44335679-F3DA-4F6F-8299-D8BFA4A52E77}" dt="2024-11-18T08:00:00.225" v="1804"/>
          <ac:spMkLst>
            <pc:docMk/>
            <pc:sldMk cId="1141306152" sldId="289"/>
            <ac:spMk id="8" creationId="{B586C5C4-4A8A-9A7F-79A2-4505A570ACCC}"/>
          </ac:spMkLst>
        </pc:spChg>
        <pc:spChg chg="add mod">
          <ac:chgData name="vikshita mali" userId="03f78c0013ef2bfa" providerId="LiveId" clId="{44335679-F3DA-4F6F-8299-D8BFA4A52E77}" dt="2024-11-18T08:00:00.225" v="1804"/>
          <ac:spMkLst>
            <pc:docMk/>
            <pc:sldMk cId="1141306152" sldId="289"/>
            <ac:spMk id="9" creationId="{A6FA98EB-B94F-77D9-6DFA-CD5656FF5ECF}"/>
          </ac:spMkLst>
        </pc:spChg>
        <pc:spChg chg="add mod">
          <ac:chgData name="vikshita mali" userId="03f78c0013ef2bfa" providerId="LiveId" clId="{44335679-F3DA-4F6F-8299-D8BFA4A52E77}" dt="2024-11-18T08:01:28.364" v="1825"/>
          <ac:spMkLst>
            <pc:docMk/>
            <pc:sldMk cId="1141306152" sldId="289"/>
            <ac:spMk id="10" creationId="{DBAA55E7-8610-28E6-F5BD-106AA5E507AD}"/>
          </ac:spMkLst>
        </pc:spChg>
        <pc:spChg chg="add mod">
          <ac:chgData name="vikshita mali" userId="03f78c0013ef2bfa" providerId="LiveId" clId="{44335679-F3DA-4F6F-8299-D8BFA4A52E77}" dt="2024-11-18T08:00:00.225" v="1804"/>
          <ac:spMkLst>
            <pc:docMk/>
            <pc:sldMk cId="1141306152" sldId="289"/>
            <ac:spMk id="11" creationId="{063D540F-7826-7FD5-10D1-118701BC0614}"/>
          </ac:spMkLst>
        </pc:spChg>
        <pc:spChg chg="add mod">
          <ac:chgData name="vikshita mali" userId="03f78c0013ef2bfa" providerId="LiveId" clId="{44335679-F3DA-4F6F-8299-D8BFA4A52E77}" dt="2024-11-18T08:00:00.225" v="1804"/>
          <ac:spMkLst>
            <pc:docMk/>
            <pc:sldMk cId="1141306152" sldId="289"/>
            <ac:spMk id="12" creationId="{4C438CA1-2C46-9DAB-A5B8-B8F56DCF02E6}"/>
          </ac:spMkLst>
        </pc:spChg>
        <pc:spChg chg="add mod">
          <ac:chgData name="vikshita mali" userId="03f78c0013ef2bfa" providerId="LiveId" clId="{44335679-F3DA-4F6F-8299-D8BFA4A52E77}" dt="2024-11-18T08:00:00.225" v="1804"/>
          <ac:spMkLst>
            <pc:docMk/>
            <pc:sldMk cId="1141306152" sldId="289"/>
            <ac:spMk id="13" creationId="{36E5FA28-2AA6-0B56-E9D3-52AC15C897D3}"/>
          </ac:spMkLst>
        </pc:spChg>
        <pc:spChg chg="add mod">
          <ac:chgData name="vikshita mali" userId="03f78c0013ef2bfa" providerId="LiveId" clId="{44335679-F3DA-4F6F-8299-D8BFA4A52E77}" dt="2024-11-18T08:00:00.225" v="1804"/>
          <ac:spMkLst>
            <pc:docMk/>
            <pc:sldMk cId="1141306152" sldId="289"/>
            <ac:spMk id="14" creationId="{4305C698-4291-7A53-E713-44DB1DEDD8FC}"/>
          </ac:spMkLst>
        </pc:spChg>
        <pc:spChg chg="add mod">
          <ac:chgData name="vikshita mali" userId="03f78c0013ef2bfa" providerId="LiveId" clId="{44335679-F3DA-4F6F-8299-D8BFA4A52E77}" dt="2024-11-18T08:00:00.225" v="1804"/>
          <ac:spMkLst>
            <pc:docMk/>
            <pc:sldMk cId="1141306152" sldId="289"/>
            <ac:spMk id="15" creationId="{B005BECA-5FD7-30A2-B8B0-353E02FD6173}"/>
          </ac:spMkLst>
        </pc:spChg>
        <pc:spChg chg="add mod">
          <ac:chgData name="vikshita mali" userId="03f78c0013ef2bfa" providerId="LiveId" clId="{44335679-F3DA-4F6F-8299-D8BFA4A52E77}" dt="2024-11-18T08:06:39.738" v="1891" actId="113"/>
          <ac:spMkLst>
            <pc:docMk/>
            <pc:sldMk cId="1141306152" sldId="289"/>
            <ac:spMk id="16" creationId="{89338715-FF63-E206-0C67-E7EF6091DB63}"/>
          </ac:spMkLst>
        </pc:spChg>
        <pc:spChg chg="add mod">
          <ac:chgData name="vikshita mali" userId="03f78c0013ef2bfa" providerId="LiveId" clId="{44335679-F3DA-4F6F-8299-D8BFA4A52E77}" dt="2024-11-18T08:02:37.737" v="1841"/>
          <ac:spMkLst>
            <pc:docMk/>
            <pc:sldMk cId="1141306152" sldId="289"/>
            <ac:spMk id="17" creationId="{7159C5AA-F4E7-6F2D-47CE-3CF38C9F1492}"/>
          </ac:spMkLst>
        </pc:spChg>
        <pc:spChg chg="add mod">
          <ac:chgData name="vikshita mali" userId="03f78c0013ef2bfa" providerId="LiveId" clId="{44335679-F3DA-4F6F-8299-D8BFA4A52E77}" dt="2024-11-18T08:02:14.209" v="1835"/>
          <ac:spMkLst>
            <pc:docMk/>
            <pc:sldMk cId="1141306152" sldId="289"/>
            <ac:spMk id="18" creationId="{192A8C26-72C1-5873-6094-684F535732D2}"/>
          </ac:spMkLst>
        </pc:spChg>
        <pc:spChg chg="add mod">
          <ac:chgData name="vikshita mali" userId="03f78c0013ef2bfa" providerId="LiveId" clId="{44335679-F3DA-4F6F-8299-D8BFA4A52E77}" dt="2024-11-18T08:03:13.227" v="1847"/>
          <ac:spMkLst>
            <pc:docMk/>
            <pc:sldMk cId="1141306152" sldId="289"/>
            <ac:spMk id="19" creationId="{EA3F4CE5-C1E2-1407-679F-0FBBFD075668}"/>
          </ac:spMkLst>
        </pc:spChg>
        <pc:spChg chg="add mod">
          <ac:chgData name="vikshita mali" userId="03f78c0013ef2bfa" providerId="LiveId" clId="{44335679-F3DA-4F6F-8299-D8BFA4A52E77}" dt="2024-11-18T08:06:13" v="1888" actId="1076"/>
          <ac:spMkLst>
            <pc:docMk/>
            <pc:sldMk cId="1141306152" sldId="289"/>
            <ac:spMk id="20" creationId="{BB5366D6-C77F-3D7D-58F5-A59A950F747F}"/>
          </ac:spMkLst>
        </pc:spChg>
        <pc:spChg chg="add mod">
          <ac:chgData name="vikshita mali" userId="03f78c0013ef2bfa" providerId="LiveId" clId="{44335679-F3DA-4F6F-8299-D8BFA4A52E77}" dt="2024-11-18T08:00:00.225" v="1804"/>
          <ac:spMkLst>
            <pc:docMk/>
            <pc:sldMk cId="1141306152" sldId="289"/>
            <ac:spMk id="21" creationId="{5FB0ACB6-86DA-208B-78B3-A85580EC077F}"/>
          </ac:spMkLst>
        </pc:spChg>
        <pc:spChg chg="add mod">
          <ac:chgData name="vikshita mali" userId="03f78c0013ef2bfa" providerId="LiveId" clId="{44335679-F3DA-4F6F-8299-D8BFA4A52E77}" dt="2024-11-18T08:00:00.225" v="1804"/>
          <ac:spMkLst>
            <pc:docMk/>
            <pc:sldMk cId="1141306152" sldId="289"/>
            <ac:spMk id="22" creationId="{ADA15139-1A4F-EA7B-E8EE-FF43AC4F4591}"/>
          </ac:spMkLst>
        </pc:spChg>
        <pc:spChg chg="add mod">
          <ac:chgData name="vikshita mali" userId="03f78c0013ef2bfa" providerId="LiveId" clId="{44335679-F3DA-4F6F-8299-D8BFA4A52E77}" dt="2024-11-18T08:00:00.225" v="1804"/>
          <ac:spMkLst>
            <pc:docMk/>
            <pc:sldMk cId="1141306152" sldId="289"/>
            <ac:spMk id="23" creationId="{3FD146E1-5E01-CAAB-67BB-A83B65B85EF0}"/>
          </ac:spMkLst>
        </pc:spChg>
        <pc:spChg chg="add mod">
          <ac:chgData name="vikshita mali" userId="03f78c0013ef2bfa" providerId="LiveId" clId="{44335679-F3DA-4F6F-8299-D8BFA4A52E77}" dt="2024-11-18T08:00:00.225" v="1804"/>
          <ac:spMkLst>
            <pc:docMk/>
            <pc:sldMk cId="1141306152" sldId="289"/>
            <ac:spMk id="24" creationId="{4E00F57E-FE56-E402-A6B4-63A8CBEF870B}"/>
          </ac:spMkLst>
        </pc:spChg>
        <pc:spChg chg="add mod">
          <ac:chgData name="vikshita mali" userId="03f78c0013ef2bfa" providerId="LiveId" clId="{44335679-F3DA-4F6F-8299-D8BFA4A52E77}" dt="2024-11-18T08:02:26.072" v="1840"/>
          <ac:spMkLst>
            <pc:docMk/>
            <pc:sldMk cId="1141306152" sldId="289"/>
            <ac:spMk id="25" creationId="{199445EA-D2C8-D45A-7844-246D917C7888}"/>
          </ac:spMkLst>
        </pc:spChg>
        <pc:spChg chg="add mod">
          <ac:chgData name="vikshita mali" userId="03f78c0013ef2bfa" providerId="LiveId" clId="{44335679-F3DA-4F6F-8299-D8BFA4A52E77}" dt="2024-11-18T08:06:54.965" v="1893" actId="113"/>
          <ac:spMkLst>
            <pc:docMk/>
            <pc:sldMk cId="1141306152" sldId="289"/>
            <ac:spMk id="26" creationId="{31C4F0BD-D4D0-5076-B7C9-EF52777C9B2B}"/>
          </ac:spMkLst>
        </pc:spChg>
        <pc:spChg chg="add mod">
          <ac:chgData name="vikshita mali" userId="03f78c0013ef2bfa" providerId="LiveId" clId="{44335679-F3DA-4F6F-8299-D8BFA4A52E77}" dt="2024-11-18T08:07:08.023" v="1895" actId="113"/>
          <ac:spMkLst>
            <pc:docMk/>
            <pc:sldMk cId="1141306152" sldId="289"/>
            <ac:spMk id="27" creationId="{FE1CD2A1-579D-F5E3-C603-AFB8E5B46C50}"/>
          </ac:spMkLst>
        </pc:spChg>
        <pc:spChg chg="add mod">
          <ac:chgData name="vikshita mali" userId="03f78c0013ef2bfa" providerId="LiveId" clId="{44335679-F3DA-4F6F-8299-D8BFA4A52E77}" dt="2024-11-18T08:04:14.693" v="1879" actId="20577"/>
          <ac:spMkLst>
            <pc:docMk/>
            <pc:sldMk cId="1141306152" sldId="289"/>
            <ac:spMk id="28" creationId="{DCA4D69F-B68C-840C-2942-481CDE4F1BFF}"/>
          </ac:spMkLst>
        </pc:spChg>
        <pc:spChg chg="add del mod">
          <ac:chgData name="vikshita mali" userId="03f78c0013ef2bfa" providerId="LiveId" clId="{44335679-F3DA-4F6F-8299-D8BFA4A52E77}" dt="2024-11-18T08:06:08.396" v="1886" actId="478"/>
          <ac:spMkLst>
            <pc:docMk/>
            <pc:sldMk cId="1141306152" sldId="289"/>
            <ac:spMk id="29" creationId="{E02A110F-E093-44C8-FFCC-19565E6AE3D5}"/>
          </ac:spMkLst>
        </pc:spChg>
        <pc:spChg chg="add mod">
          <ac:chgData name="vikshita mali" userId="03f78c0013ef2bfa" providerId="LiveId" clId="{44335679-F3DA-4F6F-8299-D8BFA4A52E77}" dt="2024-11-18T08:00:00.225" v="1804"/>
          <ac:spMkLst>
            <pc:docMk/>
            <pc:sldMk cId="1141306152" sldId="289"/>
            <ac:spMk id="30" creationId="{0F53975F-9FEE-9174-B20B-6BAC1F5CEB31}"/>
          </ac:spMkLst>
        </pc:spChg>
        <pc:spChg chg="add mod">
          <ac:chgData name="vikshita mali" userId="03f78c0013ef2bfa" providerId="LiveId" clId="{44335679-F3DA-4F6F-8299-D8BFA4A52E77}" dt="2024-11-18T08:00:00.225" v="1804"/>
          <ac:spMkLst>
            <pc:docMk/>
            <pc:sldMk cId="1141306152" sldId="289"/>
            <ac:spMk id="31" creationId="{87882F3A-436C-9C80-B427-A44C6149AAAE}"/>
          </ac:spMkLst>
        </pc:spChg>
        <pc:spChg chg="add mod">
          <ac:chgData name="vikshita mali" userId="03f78c0013ef2bfa" providerId="LiveId" clId="{44335679-F3DA-4F6F-8299-D8BFA4A52E77}" dt="2024-11-18T08:00:00.225" v="1804"/>
          <ac:spMkLst>
            <pc:docMk/>
            <pc:sldMk cId="1141306152" sldId="289"/>
            <ac:spMk id="32" creationId="{6FC07F9E-6105-2039-F16C-0EF8EE4D9908}"/>
          </ac:spMkLst>
        </pc:spChg>
        <pc:spChg chg="add mod">
          <ac:chgData name="vikshita mali" userId="03f78c0013ef2bfa" providerId="LiveId" clId="{44335679-F3DA-4F6F-8299-D8BFA4A52E77}" dt="2024-11-18T08:00:00.225" v="1804"/>
          <ac:spMkLst>
            <pc:docMk/>
            <pc:sldMk cId="1141306152" sldId="289"/>
            <ac:spMk id="33" creationId="{5CEB9C11-4871-0C23-3204-D98E0FAC7A75}"/>
          </ac:spMkLst>
        </pc:spChg>
        <pc:spChg chg="add mod">
          <ac:chgData name="vikshita mali" userId="03f78c0013ef2bfa" providerId="LiveId" clId="{44335679-F3DA-4F6F-8299-D8BFA4A52E77}" dt="2024-11-18T08:01:13.497" v="1824"/>
          <ac:spMkLst>
            <pc:docMk/>
            <pc:sldMk cId="1141306152" sldId="289"/>
            <ac:spMk id="34" creationId="{8CAFCA59-A2E3-7428-A834-F9BA11B1A745}"/>
          </ac:spMkLst>
        </pc:spChg>
        <pc:spChg chg="add mod">
          <ac:chgData name="vikshita mali" userId="03f78c0013ef2bfa" providerId="LiveId" clId="{44335679-F3DA-4F6F-8299-D8BFA4A52E77}" dt="2024-11-19T10:06:53.421" v="2623"/>
          <ac:spMkLst>
            <pc:docMk/>
            <pc:sldMk cId="1141306152" sldId="289"/>
            <ac:spMk id="43" creationId="{F5784F66-79C4-552B-6CD6-5A847AE6AFD7}"/>
          </ac:spMkLst>
        </pc:spChg>
        <pc:spChg chg="add mod">
          <ac:chgData name="vikshita mali" userId="03f78c0013ef2bfa" providerId="LiveId" clId="{44335679-F3DA-4F6F-8299-D8BFA4A52E77}" dt="2024-11-19T10:08:39.900" v="2652" actId="20577"/>
          <ac:spMkLst>
            <pc:docMk/>
            <pc:sldMk cId="1141306152" sldId="289"/>
            <ac:spMk id="44" creationId="{1DD996A2-1360-2B76-B1FF-EBE443B5A92C}"/>
          </ac:spMkLst>
        </pc:spChg>
        <pc:picChg chg="add del mod">
          <ac:chgData name="vikshita mali" userId="03f78c0013ef2bfa" providerId="LiveId" clId="{44335679-F3DA-4F6F-8299-D8BFA4A52E77}" dt="2024-11-18T08:05:42.865" v="1884" actId="478"/>
          <ac:picMkLst>
            <pc:docMk/>
            <pc:sldMk cId="1141306152" sldId="289"/>
            <ac:picMk id="36" creationId="{82DBF981-BD57-65B6-001A-C53F55BF1BD8}"/>
          </ac:picMkLst>
        </pc:picChg>
        <pc:picChg chg="add del mod">
          <ac:chgData name="vikshita mali" userId="03f78c0013ef2bfa" providerId="LiveId" clId="{44335679-F3DA-4F6F-8299-D8BFA4A52E77}" dt="2024-11-18T08:05:42.865" v="1884" actId="478"/>
          <ac:picMkLst>
            <pc:docMk/>
            <pc:sldMk cId="1141306152" sldId="289"/>
            <ac:picMk id="38" creationId="{B150F05B-17A3-4B20-B6F6-4F0829FE1F90}"/>
          </ac:picMkLst>
        </pc:picChg>
        <pc:picChg chg="add del mod">
          <ac:chgData name="vikshita mali" userId="03f78c0013ef2bfa" providerId="LiveId" clId="{44335679-F3DA-4F6F-8299-D8BFA4A52E77}" dt="2024-11-18T08:05:42.865" v="1884" actId="478"/>
          <ac:picMkLst>
            <pc:docMk/>
            <pc:sldMk cId="1141306152" sldId="289"/>
            <ac:picMk id="40" creationId="{2CB4CDD2-94E0-84DE-176C-827272BC77B5}"/>
          </ac:picMkLst>
        </pc:picChg>
        <pc:picChg chg="add mod">
          <ac:chgData name="vikshita mali" userId="03f78c0013ef2bfa" providerId="LiveId" clId="{44335679-F3DA-4F6F-8299-D8BFA4A52E77}" dt="2024-11-18T08:06:16.579" v="1889" actId="1076"/>
          <ac:picMkLst>
            <pc:docMk/>
            <pc:sldMk cId="1141306152" sldId="289"/>
            <ac:picMk id="42" creationId="{E3A781AC-C407-46A6-89BC-77E3510C3DD1}"/>
          </ac:picMkLst>
        </pc:picChg>
      </pc:sldChg>
      <pc:sldChg chg="addSp delSp modSp new mod ord">
        <pc:chgData name="vikshita mali" userId="03f78c0013ef2bfa" providerId="LiveId" clId="{44335679-F3DA-4F6F-8299-D8BFA4A52E77}" dt="2024-11-19T10:06:41.291" v="2617"/>
        <pc:sldMkLst>
          <pc:docMk/>
          <pc:sldMk cId="3510215505" sldId="290"/>
        </pc:sldMkLst>
        <pc:spChg chg="mod">
          <ac:chgData name="vikshita mali" userId="03f78c0013ef2bfa" providerId="LiveId" clId="{44335679-F3DA-4F6F-8299-D8BFA4A52E77}" dt="2024-11-18T09:24:56.133" v="1913" actId="14100"/>
          <ac:spMkLst>
            <pc:docMk/>
            <pc:sldMk cId="3510215505" sldId="290"/>
            <ac:spMk id="2" creationId="{DF03513E-5BB6-4982-AE4B-CAF89A6D2E61}"/>
          </ac:spMkLst>
        </pc:spChg>
        <pc:spChg chg="add del mod">
          <ac:chgData name="vikshita mali" userId="03f78c0013ef2bfa" providerId="LiveId" clId="{44335679-F3DA-4F6F-8299-D8BFA4A52E77}" dt="2024-11-18T09:07:47.207" v="1900" actId="478"/>
          <ac:spMkLst>
            <pc:docMk/>
            <pc:sldMk cId="3510215505" sldId="290"/>
            <ac:spMk id="3" creationId="{54F65E4A-9EFE-04C9-9932-AF5B6170FA8D}"/>
          </ac:spMkLst>
        </pc:spChg>
        <pc:spChg chg="add mod">
          <ac:chgData name="vikshita mali" userId="03f78c0013ef2bfa" providerId="LiveId" clId="{44335679-F3DA-4F6F-8299-D8BFA4A52E77}" dt="2024-11-18T09:07:22.586" v="1897"/>
          <ac:spMkLst>
            <pc:docMk/>
            <pc:sldMk cId="3510215505" sldId="290"/>
            <ac:spMk id="4" creationId="{7D434741-8826-C716-5CD6-B7F82100D509}"/>
          </ac:spMkLst>
        </pc:spChg>
        <pc:spChg chg="mod">
          <ac:chgData name="vikshita mali" userId="03f78c0013ef2bfa" providerId="LiveId" clId="{44335679-F3DA-4F6F-8299-D8BFA4A52E77}" dt="2024-11-18T09:07:22.586" v="1897"/>
          <ac:spMkLst>
            <pc:docMk/>
            <pc:sldMk cId="3510215505" sldId="290"/>
            <ac:spMk id="18" creationId="{9E96139B-8753-DE0D-82B1-365DA8A82AE3}"/>
          </ac:spMkLst>
        </pc:spChg>
        <pc:spChg chg="mod">
          <ac:chgData name="vikshita mali" userId="03f78c0013ef2bfa" providerId="LiveId" clId="{44335679-F3DA-4F6F-8299-D8BFA4A52E77}" dt="2024-11-18T09:07:22.586" v="1897"/>
          <ac:spMkLst>
            <pc:docMk/>
            <pc:sldMk cId="3510215505" sldId="290"/>
            <ac:spMk id="19" creationId="{8F4B52B5-8844-FFAF-8D8B-345BC4E318A1}"/>
          </ac:spMkLst>
        </pc:spChg>
        <pc:spChg chg="mod">
          <ac:chgData name="vikshita mali" userId="03f78c0013ef2bfa" providerId="LiveId" clId="{44335679-F3DA-4F6F-8299-D8BFA4A52E77}" dt="2024-11-18T09:07:22.586" v="1897"/>
          <ac:spMkLst>
            <pc:docMk/>
            <pc:sldMk cId="3510215505" sldId="290"/>
            <ac:spMk id="20" creationId="{0BFD1EB7-8DB8-95FF-FB9E-EE055D4495D0}"/>
          </ac:spMkLst>
        </pc:spChg>
        <pc:spChg chg="mod">
          <ac:chgData name="vikshita mali" userId="03f78c0013ef2bfa" providerId="LiveId" clId="{44335679-F3DA-4F6F-8299-D8BFA4A52E77}" dt="2024-11-18T09:07:22.586" v="1897"/>
          <ac:spMkLst>
            <pc:docMk/>
            <pc:sldMk cId="3510215505" sldId="290"/>
            <ac:spMk id="21" creationId="{B164B162-9E24-3319-11C4-6B9A868E31DB}"/>
          </ac:spMkLst>
        </pc:spChg>
        <pc:spChg chg="mod">
          <ac:chgData name="vikshita mali" userId="03f78c0013ef2bfa" providerId="LiveId" clId="{44335679-F3DA-4F6F-8299-D8BFA4A52E77}" dt="2024-11-18T09:07:22.586" v="1897"/>
          <ac:spMkLst>
            <pc:docMk/>
            <pc:sldMk cId="3510215505" sldId="290"/>
            <ac:spMk id="22" creationId="{DA92C6A4-39E7-5FE0-F53A-E04DA8C8D321}"/>
          </ac:spMkLst>
        </pc:spChg>
        <pc:spChg chg="mod">
          <ac:chgData name="vikshita mali" userId="03f78c0013ef2bfa" providerId="LiveId" clId="{44335679-F3DA-4F6F-8299-D8BFA4A52E77}" dt="2024-11-18T09:07:22.586" v="1897"/>
          <ac:spMkLst>
            <pc:docMk/>
            <pc:sldMk cId="3510215505" sldId="290"/>
            <ac:spMk id="23" creationId="{28167857-D56E-C839-F738-60668AAA3D40}"/>
          </ac:spMkLst>
        </pc:spChg>
        <pc:spChg chg="mod">
          <ac:chgData name="vikshita mali" userId="03f78c0013ef2bfa" providerId="LiveId" clId="{44335679-F3DA-4F6F-8299-D8BFA4A52E77}" dt="2024-11-18T09:07:22.586" v="1897"/>
          <ac:spMkLst>
            <pc:docMk/>
            <pc:sldMk cId="3510215505" sldId="290"/>
            <ac:spMk id="24" creationId="{AE230140-3A56-B9A9-A26F-6DCB6E92D679}"/>
          </ac:spMkLst>
        </pc:spChg>
        <pc:spChg chg="mod">
          <ac:chgData name="vikshita mali" userId="03f78c0013ef2bfa" providerId="LiveId" clId="{44335679-F3DA-4F6F-8299-D8BFA4A52E77}" dt="2024-11-18T09:07:22.586" v="1897"/>
          <ac:spMkLst>
            <pc:docMk/>
            <pc:sldMk cId="3510215505" sldId="290"/>
            <ac:spMk id="25" creationId="{15F5AAAF-901B-EE7B-7110-9C586FAD9612}"/>
          </ac:spMkLst>
        </pc:spChg>
        <pc:spChg chg="mod">
          <ac:chgData name="vikshita mali" userId="03f78c0013ef2bfa" providerId="LiveId" clId="{44335679-F3DA-4F6F-8299-D8BFA4A52E77}" dt="2024-11-18T09:07:22.586" v="1897"/>
          <ac:spMkLst>
            <pc:docMk/>
            <pc:sldMk cId="3510215505" sldId="290"/>
            <ac:spMk id="26" creationId="{164BE07B-9E4F-43DD-E0AE-78C0E488916F}"/>
          </ac:spMkLst>
        </pc:spChg>
        <pc:spChg chg="add del mod">
          <ac:chgData name="vikshita mali" userId="03f78c0013ef2bfa" providerId="LiveId" clId="{44335679-F3DA-4F6F-8299-D8BFA4A52E77}" dt="2024-11-18T09:07:51.690" v="1901" actId="478"/>
          <ac:spMkLst>
            <pc:docMk/>
            <pc:sldMk cId="3510215505" sldId="290"/>
            <ac:spMk id="27" creationId="{C2818F4F-AB18-4088-F21D-0169F83F32AB}"/>
          </ac:spMkLst>
        </pc:spChg>
        <pc:spChg chg="add del mod">
          <ac:chgData name="vikshita mali" userId="03f78c0013ef2bfa" providerId="LiveId" clId="{44335679-F3DA-4F6F-8299-D8BFA4A52E77}" dt="2024-11-18T09:31:05.673" v="2082" actId="20577"/>
          <ac:spMkLst>
            <pc:docMk/>
            <pc:sldMk cId="3510215505" sldId="290"/>
            <ac:spMk id="28" creationId="{DD556598-5EAD-BA4B-096D-38631F1D4D6F}"/>
          </ac:spMkLst>
        </pc:spChg>
        <pc:spChg chg="add del">
          <ac:chgData name="vikshita mali" userId="03f78c0013ef2bfa" providerId="LiveId" clId="{44335679-F3DA-4F6F-8299-D8BFA4A52E77}" dt="2024-11-18T09:27:19.606" v="2014" actId="22"/>
          <ac:spMkLst>
            <pc:docMk/>
            <pc:sldMk cId="3510215505" sldId="290"/>
            <ac:spMk id="30" creationId="{A4512A52-CF62-75BE-311A-38028F4C9660}"/>
          </ac:spMkLst>
        </pc:spChg>
        <pc:spChg chg="add mod">
          <ac:chgData name="vikshita mali" userId="03f78c0013ef2bfa" providerId="LiveId" clId="{44335679-F3DA-4F6F-8299-D8BFA4A52E77}" dt="2024-11-18T09:33:45.248" v="2098" actId="20577"/>
          <ac:spMkLst>
            <pc:docMk/>
            <pc:sldMk cId="3510215505" sldId="290"/>
            <ac:spMk id="32" creationId="{8F7FB599-10A1-CF8B-8964-CA0BB662ACC3}"/>
          </ac:spMkLst>
        </pc:spChg>
        <pc:spChg chg="add mod">
          <ac:chgData name="vikshita mali" userId="03f78c0013ef2bfa" providerId="LiveId" clId="{44335679-F3DA-4F6F-8299-D8BFA4A52E77}" dt="2024-11-18T09:33:08.798" v="2089" actId="14100"/>
          <ac:spMkLst>
            <pc:docMk/>
            <pc:sldMk cId="3510215505" sldId="290"/>
            <ac:spMk id="34" creationId="{8D84C919-D818-164B-0108-8A8FBA5679F4}"/>
          </ac:spMkLst>
        </pc:spChg>
        <pc:spChg chg="add mod">
          <ac:chgData name="vikshita mali" userId="03f78c0013ef2bfa" providerId="LiveId" clId="{44335679-F3DA-4F6F-8299-D8BFA4A52E77}" dt="2024-11-18T09:33:22.160" v="2092" actId="20577"/>
          <ac:spMkLst>
            <pc:docMk/>
            <pc:sldMk cId="3510215505" sldId="290"/>
            <ac:spMk id="36" creationId="{AE2C2C8A-ECAD-2410-3DC9-27A60C4CBCB5}"/>
          </ac:spMkLst>
        </pc:spChg>
        <pc:spChg chg="add mod">
          <ac:chgData name="vikshita mali" userId="03f78c0013ef2bfa" providerId="LiveId" clId="{44335679-F3DA-4F6F-8299-D8BFA4A52E77}" dt="2024-11-19T10:06:41.291" v="2617"/>
          <ac:spMkLst>
            <pc:docMk/>
            <pc:sldMk cId="3510215505" sldId="290"/>
            <ac:spMk id="38" creationId="{79C046B7-77BB-B277-2983-03D957A7C028}"/>
          </ac:spMkLst>
        </pc:spChg>
        <pc:spChg chg="add mod">
          <ac:chgData name="vikshita mali" userId="03f78c0013ef2bfa" providerId="LiveId" clId="{44335679-F3DA-4F6F-8299-D8BFA4A52E77}" dt="2024-11-19T10:06:41.291" v="2617"/>
          <ac:spMkLst>
            <pc:docMk/>
            <pc:sldMk cId="3510215505" sldId="290"/>
            <ac:spMk id="39" creationId="{51DB8DBF-1FD3-ABC0-6DD4-7A2E92E10DAC}"/>
          </ac:spMkLst>
        </pc:spChg>
        <pc:grpChg chg="add del mod">
          <ac:chgData name="vikshita mali" userId="03f78c0013ef2bfa" providerId="LiveId" clId="{44335679-F3DA-4F6F-8299-D8BFA4A52E77}" dt="2024-11-18T09:30:23.845" v="2058" actId="478"/>
          <ac:grpSpMkLst>
            <pc:docMk/>
            <pc:sldMk cId="3510215505" sldId="290"/>
            <ac:grpSpMk id="5" creationId="{C44528CB-EF8A-03AE-FB6F-AE503E0930F6}"/>
          </ac:grpSpMkLst>
        </pc:grpChg>
        <pc:grpChg chg="del mod">
          <ac:chgData name="vikshita mali" userId="03f78c0013ef2bfa" providerId="LiveId" clId="{44335679-F3DA-4F6F-8299-D8BFA4A52E77}" dt="2024-11-18T09:27:46.808" v="2020" actId="478"/>
          <ac:grpSpMkLst>
            <pc:docMk/>
            <pc:sldMk cId="3510215505" sldId="290"/>
            <ac:grpSpMk id="6" creationId="{3AB5CC65-C8DB-320C-1ADF-423B8D9E4F79}"/>
          </ac:grpSpMkLst>
        </pc:grpChg>
        <pc:grpChg chg="del mod">
          <ac:chgData name="vikshita mali" userId="03f78c0013ef2bfa" providerId="LiveId" clId="{44335679-F3DA-4F6F-8299-D8BFA4A52E77}" dt="2024-11-18T09:27:22.978" v="2015" actId="478"/>
          <ac:grpSpMkLst>
            <pc:docMk/>
            <pc:sldMk cId="3510215505" sldId="290"/>
            <ac:grpSpMk id="7" creationId="{4199F660-F2AA-7045-E392-0FD8F78DDDAC}"/>
          </ac:grpSpMkLst>
        </pc:grpChg>
        <pc:grpChg chg="del mod">
          <ac:chgData name="vikshita mali" userId="03f78c0013ef2bfa" providerId="LiveId" clId="{44335679-F3DA-4F6F-8299-D8BFA4A52E77}" dt="2024-11-18T09:28:47.883" v="2031" actId="478"/>
          <ac:grpSpMkLst>
            <pc:docMk/>
            <pc:sldMk cId="3510215505" sldId="290"/>
            <ac:grpSpMk id="8" creationId="{38747489-73EE-B9C0-8ED4-47B823BAEBBC}"/>
          </ac:grpSpMkLst>
        </pc:grpChg>
        <pc:grpChg chg="add mod">
          <ac:chgData name="vikshita mali" userId="03f78c0013ef2bfa" providerId="LiveId" clId="{44335679-F3DA-4F6F-8299-D8BFA4A52E77}" dt="2024-11-18T09:07:22.586" v="1897"/>
          <ac:grpSpMkLst>
            <pc:docMk/>
            <pc:sldMk cId="3510215505" sldId="290"/>
            <ac:grpSpMk id="17" creationId="{9CF393E0-8D74-FDE2-CA7E-D4FAEDE0E8C2}"/>
          </ac:grpSpMkLst>
        </pc:grpChg>
        <pc:picChg chg="del mod">
          <ac:chgData name="vikshita mali" userId="03f78c0013ef2bfa" providerId="LiveId" clId="{44335679-F3DA-4F6F-8299-D8BFA4A52E77}" dt="2024-11-18T09:28:47.883" v="2031" actId="478"/>
          <ac:picMkLst>
            <pc:docMk/>
            <pc:sldMk cId="3510215505" sldId="290"/>
            <ac:picMk id="11" creationId="{25112E17-86B8-EEA6-7E00-30931467B1AD}"/>
          </ac:picMkLst>
        </pc:picChg>
        <pc:picChg chg="del mod">
          <ac:chgData name="vikshita mali" userId="03f78c0013ef2bfa" providerId="LiveId" clId="{44335679-F3DA-4F6F-8299-D8BFA4A52E77}" dt="2024-11-18T09:30:29.775" v="2060" actId="478"/>
          <ac:picMkLst>
            <pc:docMk/>
            <pc:sldMk cId="3510215505" sldId="290"/>
            <ac:picMk id="12" creationId="{CC1E9764-58D4-74D6-F25F-AA76FE4373D7}"/>
          </ac:picMkLst>
        </pc:picChg>
        <pc:picChg chg="del mod">
          <ac:chgData name="vikshita mali" userId="03f78c0013ef2bfa" providerId="LiveId" clId="{44335679-F3DA-4F6F-8299-D8BFA4A52E77}" dt="2024-11-18T09:30:19.748" v="2056" actId="478"/>
          <ac:picMkLst>
            <pc:docMk/>
            <pc:sldMk cId="3510215505" sldId="290"/>
            <ac:picMk id="13" creationId="{816D8700-FC9A-99D7-976A-2FDB56824F0B}"/>
          </ac:picMkLst>
        </pc:picChg>
        <pc:picChg chg="del mod">
          <ac:chgData name="vikshita mali" userId="03f78c0013ef2bfa" providerId="LiveId" clId="{44335679-F3DA-4F6F-8299-D8BFA4A52E77}" dt="2024-11-18T09:27:22.978" v="2015" actId="478"/>
          <ac:picMkLst>
            <pc:docMk/>
            <pc:sldMk cId="3510215505" sldId="290"/>
            <ac:picMk id="14" creationId="{AA9A80EA-76DB-3F80-A046-2821784BE1C8}"/>
          </ac:picMkLst>
        </pc:picChg>
        <pc:picChg chg="del mod">
          <ac:chgData name="vikshita mali" userId="03f78c0013ef2bfa" providerId="LiveId" clId="{44335679-F3DA-4F6F-8299-D8BFA4A52E77}" dt="2024-11-18T09:30:26.600" v="2059" actId="478"/>
          <ac:picMkLst>
            <pc:docMk/>
            <pc:sldMk cId="3510215505" sldId="290"/>
            <ac:picMk id="15" creationId="{8DB6DEE5-90DF-7EEA-2EAD-8D26937ACB4B}"/>
          </ac:picMkLst>
        </pc:picChg>
        <pc:picChg chg="del mod">
          <ac:chgData name="vikshita mali" userId="03f78c0013ef2bfa" providerId="LiveId" clId="{44335679-F3DA-4F6F-8299-D8BFA4A52E77}" dt="2024-11-18T09:27:46.808" v="2020" actId="478"/>
          <ac:picMkLst>
            <pc:docMk/>
            <pc:sldMk cId="3510215505" sldId="290"/>
            <ac:picMk id="16" creationId="{066C0A23-26A6-1B30-7142-F4418FAD8861}"/>
          </ac:picMkLst>
        </pc:picChg>
        <pc:picChg chg="add mod">
          <ac:chgData name="vikshita mali" userId="03f78c0013ef2bfa" providerId="LiveId" clId="{44335679-F3DA-4F6F-8299-D8BFA4A52E77}" dt="2024-11-18T09:32:51.419" v="2087" actId="14100"/>
          <ac:picMkLst>
            <pc:docMk/>
            <pc:sldMk cId="3510215505" sldId="290"/>
            <ac:picMk id="37" creationId="{14B7448B-BAF1-A480-2A62-163DD9A8FB70}"/>
          </ac:picMkLst>
        </pc:picChg>
        <pc:cxnChg chg="mod">
          <ac:chgData name="vikshita mali" userId="03f78c0013ef2bfa" providerId="LiveId" clId="{44335679-F3DA-4F6F-8299-D8BFA4A52E77}" dt="2024-11-18T09:28:45.459" v="2030" actId="1076"/>
          <ac:cxnSpMkLst>
            <pc:docMk/>
            <pc:sldMk cId="3510215505" sldId="290"/>
            <ac:cxnSpMk id="9" creationId="{FBFD2A18-65D5-81C3-6CCA-8841E88D1980}"/>
          </ac:cxnSpMkLst>
        </pc:cxnChg>
        <pc:cxnChg chg="mod">
          <ac:chgData name="vikshita mali" userId="03f78c0013ef2bfa" providerId="LiveId" clId="{44335679-F3DA-4F6F-8299-D8BFA4A52E77}" dt="2024-11-18T09:28:22.386" v="2026" actId="1076"/>
          <ac:cxnSpMkLst>
            <pc:docMk/>
            <pc:sldMk cId="3510215505" sldId="290"/>
            <ac:cxnSpMk id="10" creationId="{26E6F0B5-D503-E6CC-C693-C1098FE99E69}"/>
          </ac:cxnSpMkLst>
        </pc:cxnChg>
      </pc:sldChg>
      <pc:sldChg chg="addSp delSp modSp new del mod">
        <pc:chgData name="vikshita mali" userId="03f78c0013ef2bfa" providerId="LiveId" clId="{44335679-F3DA-4F6F-8299-D8BFA4A52E77}" dt="2024-11-18T09:40:21.055" v="2131" actId="47"/>
        <pc:sldMkLst>
          <pc:docMk/>
          <pc:sldMk cId="1732621096" sldId="291"/>
        </pc:sldMkLst>
        <pc:spChg chg="del">
          <ac:chgData name="vikshita mali" userId="03f78c0013ef2bfa" providerId="LiveId" clId="{44335679-F3DA-4F6F-8299-D8BFA4A52E77}" dt="2024-11-18T09:37:20.785" v="2101" actId="478"/>
          <ac:spMkLst>
            <pc:docMk/>
            <pc:sldMk cId="1732621096" sldId="291"/>
            <ac:spMk id="2" creationId="{675C423E-0F03-D292-94B7-1665DBDE85D6}"/>
          </ac:spMkLst>
        </pc:spChg>
        <pc:spChg chg="add mod">
          <ac:chgData name="vikshita mali" userId="03f78c0013ef2bfa" providerId="LiveId" clId="{44335679-F3DA-4F6F-8299-D8BFA4A52E77}" dt="2024-11-18T09:38:11.454" v="2118" actId="20577"/>
          <ac:spMkLst>
            <pc:docMk/>
            <pc:sldMk cId="1732621096" sldId="291"/>
            <ac:spMk id="3" creationId="{0DEE3E0A-81A5-4C1B-26E3-D0DFBB42584C}"/>
          </ac:spMkLst>
        </pc:spChg>
        <pc:spChg chg="mod">
          <ac:chgData name="vikshita mali" userId="03f78c0013ef2bfa" providerId="LiveId" clId="{44335679-F3DA-4F6F-8299-D8BFA4A52E77}" dt="2024-11-18T09:37:29.587" v="2102"/>
          <ac:spMkLst>
            <pc:docMk/>
            <pc:sldMk cId="1732621096" sldId="291"/>
            <ac:spMk id="5" creationId="{AE445D72-52D9-EBFA-DBD8-01719901BA35}"/>
          </ac:spMkLst>
        </pc:spChg>
        <pc:spChg chg="mod">
          <ac:chgData name="vikshita mali" userId="03f78c0013ef2bfa" providerId="LiveId" clId="{44335679-F3DA-4F6F-8299-D8BFA4A52E77}" dt="2024-11-18T09:37:29.587" v="2102"/>
          <ac:spMkLst>
            <pc:docMk/>
            <pc:sldMk cId="1732621096" sldId="291"/>
            <ac:spMk id="6" creationId="{30860E89-047B-41A2-21C2-1C87AE1BC1C5}"/>
          </ac:spMkLst>
        </pc:spChg>
        <pc:spChg chg="mod">
          <ac:chgData name="vikshita mali" userId="03f78c0013ef2bfa" providerId="LiveId" clId="{44335679-F3DA-4F6F-8299-D8BFA4A52E77}" dt="2024-11-18T09:37:29.587" v="2102"/>
          <ac:spMkLst>
            <pc:docMk/>
            <pc:sldMk cId="1732621096" sldId="291"/>
            <ac:spMk id="7" creationId="{0183A0DE-D672-3098-4404-4E0D68AEEE2D}"/>
          </ac:spMkLst>
        </pc:spChg>
        <pc:spChg chg="mod">
          <ac:chgData name="vikshita mali" userId="03f78c0013ef2bfa" providerId="LiveId" clId="{44335679-F3DA-4F6F-8299-D8BFA4A52E77}" dt="2024-11-18T09:37:29.587" v="2102"/>
          <ac:spMkLst>
            <pc:docMk/>
            <pc:sldMk cId="1732621096" sldId="291"/>
            <ac:spMk id="8" creationId="{41273202-BB66-3681-BD11-6E8BFE40EC83}"/>
          </ac:spMkLst>
        </pc:spChg>
        <pc:spChg chg="mod">
          <ac:chgData name="vikshita mali" userId="03f78c0013ef2bfa" providerId="LiveId" clId="{44335679-F3DA-4F6F-8299-D8BFA4A52E77}" dt="2024-11-18T09:37:29.587" v="2102"/>
          <ac:spMkLst>
            <pc:docMk/>
            <pc:sldMk cId="1732621096" sldId="291"/>
            <ac:spMk id="9" creationId="{90C508C6-6606-5DFD-055E-8EEC2DC070B1}"/>
          </ac:spMkLst>
        </pc:spChg>
        <pc:spChg chg="mod">
          <ac:chgData name="vikshita mali" userId="03f78c0013ef2bfa" providerId="LiveId" clId="{44335679-F3DA-4F6F-8299-D8BFA4A52E77}" dt="2024-11-18T09:37:29.587" v="2102"/>
          <ac:spMkLst>
            <pc:docMk/>
            <pc:sldMk cId="1732621096" sldId="291"/>
            <ac:spMk id="10" creationId="{7D3F087A-6CF5-E3AB-CC20-35740C655343}"/>
          </ac:spMkLst>
        </pc:spChg>
        <pc:spChg chg="add mod">
          <ac:chgData name="vikshita mali" userId="03f78c0013ef2bfa" providerId="LiveId" clId="{44335679-F3DA-4F6F-8299-D8BFA4A52E77}" dt="2024-11-18T09:37:29.587" v="2102"/>
          <ac:spMkLst>
            <pc:docMk/>
            <pc:sldMk cId="1732621096" sldId="291"/>
            <ac:spMk id="11" creationId="{480BBD02-6DF0-A08F-07DD-35729363AD10}"/>
          </ac:spMkLst>
        </pc:spChg>
        <pc:spChg chg="add mod">
          <ac:chgData name="vikshita mali" userId="03f78c0013ef2bfa" providerId="LiveId" clId="{44335679-F3DA-4F6F-8299-D8BFA4A52E77}" dt="2024-11-18T09:37:29.587" v="2102"/>
          <ac:spMkLst>
            <pc:docMk/>
            <pc:sldMk cId="1732621096" sldId="291"/>
            <ac:spMk id="12" creationId="{93ED9D35-4BF5-927A-824F-9A7F4724D665}"/>
          </ac:spMkLst>
        </pc:spChg>
        <pc:spChg chg="add mod">
          <ac:chgData name="vikshita mali" userId="03f78c0013ef2bfa" providerId="LiveId" clId="{44335679-F3DA-4F6F-8299-D8BFA4A52E77}" dt="2024-11-18T09:37:29.587" v="2102"/>
          <ac:spMkLst>
            <pc:docMk/>
            <pc:sldMk cId="1732621096" sldId="291"/>
            <ac:spMk id="13" creationId="{CA7FB63F-73FA-9A41-CE48-2F83921923B2}"/>
          </ac:spMkLst>
        </pc:spChg>
        <pc:spChg chg="add mod">
          <ac:chgData name="vikshita mali" userId="03f78c0013ef2bfa" providerId="LiveId" clId="{44335679-F3DA-4F6F-8299-D8BFA4A52E77}" dt="2024-11-18T09:37:29.587" v="2102"/>
          <ac:spMkLst>
            <pc:docMk/>
            <pc:sldMk cId="1732621096" sldId="291"/>
            <ac:spMk id="14" creationId="{F5A3C858-0EF4-5F24-6137-F95767D0215E}"/>
          </ac:spMkLst>
        </pc:spChg>
        <pc:spChg chg="add mod">
          <ac:chgData name="vikshita mali" userId="03f78c0013ef2bfa" providerId="LiveId" clId="{44335679-F3DA-4F6F-8299-D8BFA4A52E77}" dt="2024-11-18T09:37:29.587" v="2102"/>
          <ac:spMkLst>
            <pc:docMk/>
            <pc:sldMk cId="1732621096" sldId="291"/>
            <ac:spMk id="15" creationId="{FBA30D1F-4C9C-5F20-0FD7-7A080D579987}"/>
          </ac:spMkLst>
        </pc:spChg>
        <pc:spChg chg="add mod">
          <ac:chgData name="vikshita mali" userId="03f78c0013ef2bfa" providerId="LiveId" clId="{44335679-F3DA-4F6F-8299-D8BFA4A52E77}" dt="2024-11-18T09:37:29.587" v="2102"/>
          <ac:spMkLst>
            <pc:docMk/>
            <pc:sldMk cId="1732621096" sldId="291"/>
            <ac:spMk id="16" creationId="{F6908029-5782-8B91-FB5A-71B0ACDB0BE4}"/>
          </ac:spMkLst>
        </pc:spChg>
        <pc:spChg chg="mod">
          <ac:chgData name="vikshita mali" userId="03f78c0013ef2bfa" providerId="LiveId" clId="{44335679-F3DA-4F6F-8299-D8BFA4A52E77}" dt="2024-11-18T09:40:14.908" v="2130" actId="20577"/>
          <ac:spMkLst>
            <pc:docMk/>
            <pc:sldMk cId="1732621096" sldId="291"/>
            <ac:spMk id="18" creationId="{A6FDAD8D-890B-019F-10DF-15B451437EE8}"/>
          </ac:spMkLst>
        </pc:spChg>
        <pc:spChg chg="mod">
          <ac:chgData name="vikshita mali" userId="03f78c0013ef2bfa" providerId="LiveId" clId="{44335679-F3DA-4F6F-8299-D8BFA4A52E77}" dt="2024-11-18T09:39:19.311" v="2121"/>
          <ac:spMkLst>
            <pc:docMk/>
            <pc:sldMk cId="1732621096" sldId="291"/>
            <ac:spMk id="19" creationId="{FF917111-957A-F946-A274-8B9AA7C1A49D}"/>
          </ac:spMkLst>
        </pc:spChg>
        <pc:spChg chg="add mod">
          <ac:chgData name="vikshita mali" userId="03f78c0013ef2bfa" providerId="LiveId" clId="{44335679-F3DA-4F6F-8299-D8BFA4A52E77}" dt="2024-11-18T09:37:29.587" v="2102"/>
          <ac:spMkLst>
            <pc:docMk/>
            <pc:sldMk cId="1732621096" sldId="291"/>
            <ac:spMk id="20" creationId="{AC9D998C-88F4-0B94-055D-4A05F18290EB}"/>
          </ac:spMkLst>
        </pc:spChg>
        <pc:spChg chg="add mod">
          <ac:chgData name="vikshita mali" userId="03f78c0013ef2bfa" providerId="LiveId" clId="{44335679-F3DA-4F6F-8299-D8BFA4A52E77}" dt="2024-11-18T09:37:29.587" v="2102"/>
          <ac:spMkLst>
            <pc:docMk/>
            <pc:sldMk cId="1732621096" sldId="291"/>
            <ac:spMk id="21" creationId="{9B47E24F-A72A-4BDD-9B34-86CF13AB64B3}"/>
          </ac:spMkLst>
        </pc:spChg>
        <pc:spChg chg="add mod">
          <ac:chgData name="vikshita mali" userId="03f78c0013ef2bfa" providerId="LiveId" clId="{44335679-F3DA-4F6F-8299-D8BFA4A52E77}" dt="2024-11-18T09:37:29.587" v="2102"/>
          <ac:spMkLst>
            <pc:docMk/>
            <pc:sldMk cId="1732621096" sldId="291"/>
            <ac:spMk id="22" creationId="{57FBD383-F899-EC2A-6A27-D568C550BE32}"/>
          </ac:spMkLst>
        </pc:spChg>
        <pc:spChg chg="add mod">
          <ac:chgData name="vikshita mali" userId="03f78c0013ef2bfa" providerId="LiveId" clId="{44335679-F3DA-4F6F-8299-D8BFA4A52E77}" dt="2024-11-18T09:37:29.587" v="2102"/>
          <ac:spMkLst>
            <pc:docMk/>
            <pc:sldMk cId="1732621096" sldId="291"/>
            <ac:spMk id="23" creationId="{6465DCED-78D1-133C-9D35-2A459339378D}"/>
          </ac:spMkLst>
        </pc:spChg>
        <pc:spChg chg="add mod">
          <ac:chgData name="vikshita mali" userId="03f78c0013ef2bfa" providerId="LiveId" clId="{44335679-F3DA-4F6F-8299-D8BFA4A52E77}" dt="2024-11-18T09:37:29.587" v="2102"/>
          <ac:spMkLst>
            <pc:docMk/>
            <pc:sldMk cId="1732621096" sldId="291"/>
            <ac:spMk id="24" creationId="{BB35CA06-BE3D-18A6-C2A3-4544A02551CF}"/>
          </ac:spMkLst>
        </pc:spChg>
        <pc:spChg chg="add mod">
          <ac:chgData name="vikshita mali" userId="03f78c0013ef2bfa" providerId="LiveId" clId="{44335679-F3DA-4F6F-8299-D8BFA4A52E77}" dt="2024-11-18T09:37:29.587" v="2102"/>
          <ac:spMkLst>
            <pc:docMk/>
            <pc:sldMk cId="1732621096" sldId="291"/>
            <ac:spMk id="25" creationId="{2F3116DF-46A0-E8BD-AA72-37E0AE118336}"/>
          </ac:spMkLst>
        </pc:spChg>
        <pc:spChg chg="add mod">
          <ac:chgData name="vikshita mali" userId="03f78c0013ef2bfa" providerId="LiveId" clId="{44335679-F3DA-4F6F-8299-D8BFA4A52E77}" dt="2024-11-18T09:37:29.587" v="2102"/>
          <ac:spMkLst>
            <pc:docMk/>
            <pc:sldMk cId="1732621096" sldId="291"/>
            <ac:spMk id="26" creationId="{938AB615-0C3E-7AFE-4197-7ABA95E6AB37}"/>
          </ac:spMkLst>
        </pc:spChg>
        <pc:spChg chg="mod">
          <ac:chgData name="vikshita mali" userId="03f78c0013ef2bfa" providerId="LiveId" clId="{44335679-F3DA-4F6F-8299-D8BFA4A52E77}" dt="2024-11-18T09:37:29.587" v="2102"/>
          <ac:spMkLst>
            <pc:docMk/>
            <pc:sldMk cId="1732621096" sldId="291"/>
            <ac:spMk id="28" creationId="{C8EE3A3F-A70B-DAF4-44B0-291F400BD05D}"/>
          </ac:spMkLst>
        </pc:spChg>
        <pc:spChg chg="mod">
          <ac:chgData name="vikshita mali" userId="03f78c0013ef2bfa" providerId="LiveId" clId="{44335679-F3DA-4F6F-8299-D8BFA4A52E77}" dt="2024-11-18T09:37:29.587" v="2102"/>
          <ac:spMkLst>
            <pc:docMk/>
            <pc:sldMk cId="1732621096" sldId="291"/>
            <ac:spMk id="29" creationId="{775D4017-95BB-D375-BE1B-35B171464851}"/>
          </ac:spMkLst>
        </pc:spChg>
        <pc:spChg chg="mod">
          <ac:chgData name="vikshita mali" userId="03f78c0013ef2bfa" providerId="LiveId" clId="{44335679-F3DA-4F6F-8299-D8BFA4A52E77}" dt="2024-11-18T09:37:29.587" v="2102"/>
          <ac:spMkLst>
            <pc:docMk/>
            <pc:sldMk cId="1732621096" sldId="291"/>
            <ac:spMk id="31" creationId="{BC3BF1D4-7417-A051-B844-856631A220F6}"/>
          </ac:spMkLst>
        </pc:spChg>
        <pc:spChg chg="mod">
          <ac:chgData name="vikshita mali" userId="03f78c0013ef2bfa" providerId="LiveId" clId="{44335679-F3DA-4F6F-8299-D8BFA4A52E77}" dt="2024-11-18T09:37:29.587" v="2102"/>
          <ac:spMkLst>
            <pc:docMk/>
            <pc:sldMk cId="1732621096" sldId="291"/>
            <ac:spMk id="32" creationId="{2AB60397-8664-9D79-88E9-ED07070B4303}"/>
          </ac:spMkLst>
        </pc:spChg>
        <pc:spChg chg="mod">
          <ac:chgData name="vikshita mali" userId="03f78c0013ef2bfa" providerId="LiveId" clId="{44335679-F3DA-4F6F-8299-D8BFA4A52E77}" dt="2024-11-18T09:37:29.587" v="2102"/>
          <ac:spMkLst>
            <pc:docMk/>
            <pc:sldMk cId="1732621096" sldId="291"/>
            <ac:spMk id="34" creationId="{4DD32380-F170-3EB3-9BF6-98A808933F61}"/>
          </ac:spMkLst>
        </pc:spChg>
        <pc:spChg chg="mod">
          <ac:chgData name="vikshita mali" userId="03f78c0013ef2bfa" providerId="LiveId" clId="{44335679-F3DA-4F6F-8299-D8BFA4A52E77}" dt="2024-11-18T09:37:29.587" v="2102"/>
          <ac:spMkLst>
            <pc:docMk/>
            <pc:sldMk cId="1732621096" sldId="291"/>
            <ac:spMk id="35" creationId="{71A1F426-0174-D573-99AF-E92B4B7CCAB1}"/>
          </ac:spMkLst>
        </pc:spChg>
        <pc:spChg chg="mod">
          <ac:chgData name="vikshita mali" userId="03f78c0013ef2bfa" providerId="LiveId" clId="{44335679-F3DA-4F6F-8299-D8BFA4A52E77}" dt="2024-11-18T09:37:29.587" v="2102"/>
          <ac:spMkLst>
            <pc:docMk/>
            <pc:sldMk cId="1732621096" sldId="291"/>
            <ac:spMk id="37" creationId="{8366E0B3-E3EE-537B-6CC4-888F97A20B3B}"/>
          </ac:spMkLst>
        </pc:spChg>
        <pc:spChg chg="mod">
          <ac:chgData name="vikshita mali" userId="03f78c0013ef2bfa" providerId="LiveId" clId="{44335679-F3DA-4F6F-8299-D8BFA4A52E77}" dt="2024-11-18T09:37:29.587" v="2102"/>
          <ac:spMkLst>
            <pc:docMk/>
            <pc:sldMk cId="1732621096" sldId="291"/>
            <ac:spMk id="38" creationId="{D7E27B1D-E0E6-C65A-C55D-56F492DBA80C}"/>
          </ac:spMkLst>
        </pc:spChg>
        <pc:spChg chg="mod">
          <ac:chgData name="vikshita mali" userId="03f78c0013ef2bfa" providerId="LiveId" clId="{44335679-F3DA-4F6F-8299-D8BFA4A52E77}" dt="2024-11-18T09:37:29.587" v="2102"/>
          <ac:spMkLst>
            <pc:docMk/>
            <pc:sldMk cId="1732621096" sldId="291"/>
            <ac:spMk id="40" creationId="{1FE0CD47-CB0D-B6F6-1FA3-346FBB739B4C}"/>
          </ac:spMkLst>
        </pc:spChg>
        <pc:spChg chg="mod">
          <ac:chgData name="vikshita mali" userId="03f78c0013ef2bfa" providerId="LiveId" clId="{44335679-F3DA-4F6F-8299-D8BFA4A52E77}" dt="2024-11-18T09:37:29.587" v="2102"/>
          <ac:spMkLst>
            <pc:docMk/>
            <pc:sldMk cId="1732621096" sldId="291"/>
            <ac:spMk id="41" creationId="{D2EC5B51-0FB5-F446-E308-80C7FFEAA2EB}"/>
          </ac:spMkLst>
        </pc:spChg>
        <pc:spChg chg="mod">
          <ac:chgData name="vikshita mali" userId="03f78c0013ef2bfa" providerId="LiveId" clId="{44335679-F3DA-4F6F-8299-D8BFA4A52E77}" dt="2024-11-18T09:37:29.587" v="2102"/>
          <ac:spMkLst>
            <pc:docMk/>
            <pc:sldMk cId="1732621096" sldId="291"/>
            <ac:spMk id="47" creationId="{684CCFD0-95A5-A2FC-6B18-E6FA6ABE32B3}"/>
          </ac:spMkLst>
        </pc:spChg>
        <pc:spChg chg="mod">
          <ac:chgData name="vikshita mali" userId="03f78c0013ef2bfa" providerId="LiveId" clId="{44335679-F3DA-4F6F-8299-D8BFA4A52E77}" dt="2024-11-18T09:37:29.587" v="2102"/>
          <ac:spMkLst>
            <pc:docMk/>
            <pc:sldMk cId="1732621096" sldId="291"/>
            <ac:spMk id="48" creationId="{0752969C-C94F-FF4D-9D25-8D2CA56FAAC6}"/>
          </ac:spMkLst>
        </pc:spChg>
        <pc:spChg chg="add mod">
          <ac:chgData name="vikshita mali" userId="03f78c0013ef2bfa" providerId="LiveId" clId="{44335679-F3DA-4F6F-8299-D8BFA4A52E77}" dt="2024-11-18T09:37:29.587" v="2102"/>
          <ac:spMkLst>
            <pc:docMk/>
            <pc:sldMk cId="1732621096" sldId="291"/>
            <ac:spMk id="49" creationId="{0F5E7F91-691A-C854-927C-C4F140ECC2A2}"/>
          </ac:spMkLst>
        </pc:spChg>
        <pc:spChg chg="mod">
          <ac:chgData name="vikshita mali" userId="03f78c0013ef2bfa" providerId="LiveId" clId="{44335679-F3DA-4F6F-8299-D8BFA4A52E77}" dt="2024-11-18T09:37:29.587" v="2102"/>
          <ac:spMkLst>
            <pc:docMk/>
            <pc:sldMk cId="1732621096" sldId="291"/>
            <ac:spMk id="51" creationId="{AC3ECE30-AA40-27B5-38D0-29DD33B6F0D2}"/>
          </ac:spMkLst>
        </pc:spChg>
        <pc:spChg chg="mod">
          <ac:chgData name="vikshita mali" userId="03f78c0013ef2bfa" providerId="LiveId" clId="{44335679-F3DA-4F6F-8299-D8BFA4A52E77}" dt="2024-11-18T09:37:29.587" v="2102"/>
          <ac:spMkLst>
            <pc:docMk/>
            <pc:sldMk cId="1732621096" sldId="291"/>
            <ac:spMk id="52" creationId="{16A283C8-9EFA-C2A6-501D-143FF2EE90B1}"/>
          </ac:spMkLst>
        </pc:spChg>
        <pc:spChg chg="mod">
          <ac:chgData name="vikshita mali" userId="03f78c0013ef2bfa" providerId="LiveId" clId="{44335679-F3DA-4F6F-8299-D8BFA4A52E77}" dt="2024-11-18T09:37:29.587" v="2102"/>
          <ac:spMkLst>
            <pc:docMk/>
            <pc:sldMk cId="1732621096" sldId="291"/>
            <ac:spMk id="53" creationId="{559FE58C-D4FE-7888-FF42-18E803063278}"/>
          </ac:spMkLst>
        </pc:spChg>
        <pc:spChg chg="mod">
          <ac:chgData name="vikshita mali" userId="03f78c0013ef2bfa" providerId="LiveId" clId="{44335679-F3DA-4F6F-8299-D8BFA4A52E77}" dt="2024-11-18T09:37:29.587" v="2102"/>
          <ac:spMkLst>
            <pc:docMk/>
            <pc:sldMk cId="1732621096" sldId="291"/>
            <ac:spMk id="55" creationId="{0E7A4F71-D895-6F3A-E863-27B0D2B4305C}"/>
          </ac:spMkLst>
        </pc:spChg>
        <pc:spChg chg="mod">
          <ac:chgData name="vikshita mali" userId="03f78c0013ef2bfa" providerId="LiveId" clId="{44335679-F3DA-4F6F-8299-D8BFA4A52E77}" dt="2024-11-18T09:37:29.587" v="2102"/>
          <ac:spMkLst>
            <pc:docMk/>
            <pc:sldMk cId="1732621096" sldId="291"/>
            <ac:spMk id="56" creationId="{E6B9E5E3-9BA0-5D2F-4C6D-80241CF50F4D}"/>
          </ac:spMkLst>
        </pc:spChg>
        <pc:spChg chg="mod">
          <ac:chgData name="vikshita mali" userId="03f78c0013ef2bfa" providerId="LiveId" clId="{44335679-F3DA-4F6F-8299-D8BFA4A52E77}" dt="2024-11-18T09:37:29.587" v="2102"/>
          <ac:spMkLst>
            <pc:docMk/>
            <pc:sldMk cId="1732621096" sldId="291"/>
            <ac:spMk id="57" creationId="{D7927663-CCEF-9575-80C4-0E3459FAFF5B}"/>
          </ac:spMkLst>
        </pc:spChg>
        <pc:spChg chg="mod">
          <ac:chgData name="vikshita mali" userId="03f78c0013ef2bfa" providerId="LiveId" clId="{44335679-F3DA-4F6F-8299-D8BFA4A52E77}" dt="2024-11-18T09:37:29.587" v="2102"/>
          <ac:spMkLst>
            <pc:docMk/>
            <pc:sldMk cId="1732621096" sldId="291"/>
            <ac:spMk id="58" creationId="{39BCD3C8-4294-A1E3-5A05-8F0BF679E4BE}"/>
          </ac:spMkLst>
        </pc:spChg>
        <pc:spChg chg="mod">
          <ac:chgData name="vikshita mali" userId="03f78c0013ef2bfa" providerId="LiveId" clId="{44335679-F3DA-4F6F-8299-D8BFA4A52E77}" dt="2024-11-18T09:37:29.587" v="2102"/>
          <ac:spMkLst>
            <pc:docMk/>
            <pc:sldMk cId="1732621096" sldId="291"/>
            <ac:spMk id="59" creationId="{B4D915BF-EAA8-5647-AACA-9AA42C7C6D2B}"/>
          </ac:spMkLst>
        </pc:spChg>
        <pc:spChg chg="mod">
          <ac:chgData name="vikshita mali" userId="03f78c0013ef2bfa" providerId="LiveId" clId="{44335679-F3DA-4F6F-8299-D8BFA4A52E77}" dt="2024-11-18T09:37:29.587" v="2102"/>
          <ac:spMkLst>
            <pc:docMk/>
            <pc:sldMk cId="1732621096" sldId="291"/>
            <ac:spMk id="60" creationId="{22A0A1A2-CAB6-8276-2FB4-1FE092F16690}"/>
          </ac:spMkLst>
        </pc:spChg>
        <pc:spChg chg="mod">
          <ac:chgData name="vikshita mali" userId="03f78c0013ef2bfa" providerId="LiveId" clId="{44335679-F3DA-4F6F-8299-D8BFA4A52E77}" dt="2024-11-18T09:37:29.587" v="2102"/>
          <ac:spMkLst>
            <pc:docMk/>
            <pc:sldMk cId="1732621096" sldId="291"/>
            <ac:spMk id="61" creationId="{CDE9BB48-9310-518D-6E58-AECC057F74E8}"/>
          </ac:spMkLst>
        </pc:spChg>
        <pc:spChg chg="mod">
          <ac:chgData name="vikshita mali" userId="03f78c0013ef2bfa" providerId="LiveId" clId="{44335679-F3DA-4F6F-8299-D8BFA4A52E77}" dt="2024-11-18T09:37:29.587" v="2102"/>
          <ac:spMkLst>
            <pc:docMk/>
            <pc:sldMk cId="1732621096" sldId="291"/>
            <ac:spMk id="63" creationId="{3B706766-64A5-C6D4-BE86-1A5E0F4EF798}"/>
          </ac:spMkLst>
        </pc:spChg>
        <pc:spChg chg="mod">
          <ac:chgData name="vikshita mali" userId="03f78c0013ef2bfa" providerId="LiveId" clId="{44335679-F3DA-4F6F-8299-D8BFA4A52E77}" dt="2024-11-18T09:37:29.587" v="2102"/>
          <ac:spMkLst>
            <pc:docMk/>
            <pc:sldMk cId="1732621096" sldId="291"/>
            <ac:spMk id="64" creationId="{FD4446BE-4935-3D09-677F-E76958485B29}"/>
          </ac:spMkLst>
        </pc:spChg>
        <pc:spChg chg="mod">
          <ac:chgData name="vikshita mali" userId="03f78c0013ef2bfa" providerId="LiveId" clId="{44335679-F3DA-4F6F-8299-D8BFA4A52E77}" dt="2024-11-18T09:37:29.587" v="2102"/>
          <ac:spMkLst>
            <pc:docMk/>
            <pc:sldMk cId="1732621096" sldId="291"/>
            <ac:spMk id="65" creationId="{A36C71D7-B0E5-6083-ABF8-03036EE27342}"/>
          </ac:spMkLst>
        </pc:spChg>
        <pc:spChg chg="mod">
          <ac:chgData name="vikshita mali" userId="03f78c0013ef2bfa" providerId="LiveId" clId="{44335679-F3DA-4F6F-8299-D8BFA4A52E77}" dt="2024-11-18T09:37:29.587" v="2102"/>
          <ac:spMkLst>
            <pc:docMk/>
            <pc:sldMk cId="1732621096" sldId="291"/>
            <ac:spMk id="66" creationId="{027573E7-D63C-8092-F800-1CD9F41BD0E5}"/>
          </ac:spMkLst>
        </pc:spChg>
        <pc:spChg chg="mod">
          <ac:chgData name="vikshita mali" userId="03f78c0013ef2bfa" providerId="LiveId" clId="{44335679-F3DA-4F6F-8299-D8BFA4A52E77}" dt="2024-11-18T09:37:29.587" v="2102"/>
          <ac:spMkLst>
            <pc:docMk/>
            <pc:sldMk cId="1732621096" sldId="291"/>
            <ac:spMk id="67" creationId="{70ED44F4-2870-7E92-5FC1-65CD7CD37B8C}"/>
          </ac:spMkLst>
        </pc:spChg>
        <pc:spChg chg="mod">
          <ac:chgData name="vikshita mali" userId="03f78c0013ef2bfa" providerId="LiveId" clId="{44335679-F3DA-4F6F-8299-D8BFA4A52E77}" dt="2024-11-18T09:37:29.587" v="2102"/>
          <ac:spMkLst>
            <pc:docMk/>
            <pc:sldMk cId="1732621096" sldId="291"/>
            <ac:spMk id="68" creationId="{AA4B2015-C61E-F1DF-B729-F2A0D5D04669}"/>
          </ac:spMkLst>
        </pc:spChg>
        <pc:spChg chg="mod">
          <ac:chgData name="vikshita mali" userId="03f78c0013ef2bfa" providerId="LiveId" clId="{44335679-F3DA-4F6F-8299-D8BFA4A52E77}" dt="2024-11-18T09:37:29.587" v="2102"/>
          <ac:spMkLst>
            <pc:docMk/>
            <pc:sldMk cId="1732621096" sldId="291"/>
            <ac:spMk id="69" creationId="{0B94C218-C164-3526-723A-8D226778A434}"/>
          </ac:spMkLst>
        </pc:spChg>
        <pc:spChg chg="mod">
          <ac:chgData name="vikshita mali" userId="03f78c0013ef2bfa" providerId="LiveId" clId="{44335679-F3DA-4F6F-8299-D8BFA4A52E77}" dt="2024-11-18T09:37:29.587" v="2102"/>
          <ac:spMkLst>
            <pc:docMk/>
            <pc:sldMk cId="1732621096" sldId="291"/>
            <ac:spMk id="70" creationId="{12F8F458-A804-B605-5D61-767AAF641B9A}"/>
          </ac:spMkLst>
        </pc:spChg>
        <pc:spChg chg="add mod">
          <ac:chgData name="vikshita mali" userId="03f78c0013ef2bfa" providerId="LiveId" clId="{44335679-F3DA-4F6F-8299-D8BFA4A52E77}" dt="2024-11-18T09:37:29.587" v="2102"/>
          <ac:spMkLst>
            <pc:docMk/>
            <pc:sldMk cId="1732621096" sldId="291"/>
            <ac:spMk id="71" creationId="{B1C00C8B-91E6-C248-5E8F-EE4AA24CB8B4}"/>
          </ac:spMkLst>
        </pc:spChg>
        <pc:spChg chg="mod">
          <ac:chgData name="vikshita mali" userId="03f78c0013ef2bfa" providerId="LiveId" clId="{44335679-F3DA-4F6F-8299-D8BFA4A52E77}" dt="2024-11-18T09:37:29.587" v="2102"/>
          <ac:spMkLst>
            <pc:docMk/>
            <pc:sldMk cId="1732621096" sldId="291"/>
            <ac:spMk id="73" creationId="{9E160415-76D8-B859-987E-A06FF5391A49}"/>
          </ac:spMkLst>
        </pc:spChg>
        <pc:spChg chg="mod">
          <ac:chgData name="vikshita mali" userId="03f78c0013ef2bfa" providerId="LiveId" clId="{44335679-F3DA-4F6F-8299-D8BFA4A52E77}" dt="2024-11-18T09:37:29.587" v="2102"/>
          <ac:spMkLst>
            <pc:docMk/>
            <pc:sldMk cId="1732621096" sldId="291"/>
            <ac:spMk id="74" creationId="{84CA4E13-0987-EFF1-F74B-8E4E6984F8C4}"/>
          </ac:spMkLst>
        </pc:spChg>
        <pc:spChg chg="mod">
          <ac:chgData name="vikshita mali" userId="03f78c0013ef2bfa" providerId="LiveId" clId="{44335679-F3DA-4F6F-8299-D8BFA4A52E77}" dt="2024-11-18T09:37:29.587" v="2102"/>
          <ac:spMkLst>
            <pc:docMk/>
            <pc:sldMk cId="1732621096" sldId="291"/>
            <ac:spMk id="75" creationId="{076F788E-C5DF-36A6-4773-C789A05133D7}"/>
          </ac:spMkLst>
        </pc:spChg>
        <pc:spChg chg="add">
          <ac:chgData name="vikshita mali" userId="03f78c0013ef2bfa" providerId="LiveId" clId="{44335679-F3DA-4F6F-8299-D8BFA4A52E77}" dt="2024-11-18T09:39:38.231" v="2122"/>
          <ac:spMkLst>
            <pc:docMk/>
            <pc:sldMk cId="1732621096" sldId="291"/>
            <ac:spMk id="76" creationId="{1D753950-CEEC-4E4C-F9EF-4C08FEAC84E9}"/>
          </ac:spMkLst>
        </pc:spChg>
        <pc:spChg chg="add">
          <ac:chgData name="vikshita mali" userId="03f78c0013ef2bfa" providerId="LiveId" clId="{44335679-F3DA-4F6F-8299-D8BFA4A52E77}" dt="2024-11-18T09:39:42.133" v="2124"/>
          <ac:spMkLst>
            <pc:docMk/>
            <pc:sldMk cId="1732621096" sldId="291"/>
            <ac:spMk id="77" creationId="{7B44D9B8-0FE1-02D2-1B68-56A5E995CA73}"/>
          </ac:spMkLst>
        </pc:spChg>
        <pc:spChg chg="add">
          <ac:chgData name="vikshita mali" userId="03f78c0013ef2bfa" providerId="LiveId" clId="{44335679-F3DA-4F6F-8299-D8BFA4A52E77}" dt="2024-11-18T09:39:46.707" v="2125"/>
          <ac:spMkLst>
            <pc:docMk/>
            <pc:sldMk cId="1732621096" sldId="291"/>
            <ac:spMk id="78" creationId="{7D044710-788D-6A54-C27C-F02055CB0A8F}"/>
          </ac:spMkLst>
        </pc:spChg>
        <pc:spChg chg="add del mod">
          <ac:chgData name="vikshita mali" userId="03f78c0013ef2bfa" providerId="LiveId" clId="{44335679-F3DA-4F6F-8299-D8BFA4A52E77}" dt="2024-11-18T09:40:14.160" v="2129" actId="22"/>
          <ac:spMkLst>
            <pc:docMk/>
            <pc:sldMk cId="1732621096" sldId="291"/>
            <ac:spMk id="80" creationId="{304C02F1-FD04-DD7B-667D-BA4C85F763FF}"/>
          </ac:spMkLst>
        </pc:spChg>
        <pc:grpChg chg="add mod">
          <ac:chgData name="vikshita mali" userId="03f78c0013ef2bfa" providerId="LiveId" clId="{44335679-F3DA-4F6F-8299-D8BFA4A52E77}" dt="2024-11-18T09:37:29.587" v="2102"/>
          <ac:grpSpMkLst>
            <pc:docMk/>
            <pc:sldMk cId="1732621096" sldId="291"/>
            <ac:grpSpMk id="4" creationId="{C07BBF1F-8E72-B955-593E-8AA7F3BAA113}"/>
          </ac:grpSpMkLst>
        </pc:grpChg>
        <pc:grpChg chg="add mod">
          <ac:chgData name="vikshita mali" userId="03f78c0013ef2bfa" providerId="LiveId" clId="{44335679-F3DA-4F6F-8299-D8BFA4A52E77}" dt="2024-11-18T09:37:29.587" v="2102"/>
          <ac:grpSpMkLst>
            <pc:docMk/>
            <pc:sldMk cId="1732621096" sldId="291"/>
            <ac:grpSpMk id="17" creationId="{5898281C-E942-397F-1DC4-F9560122B3D0}"/>
          </ac:grpSpMkLst>
        </pc:grpChg>
        <pc:grpChg chg="add mod">
          <ac:chgData name="vikshita mali" userId="03f78c0013ef2bfa" providerId="LiveId" clId="{44335679-F3DA-4F6F-8299-D8BFA4A52E77}" dt="2024-11-18T09:37:29.587" v="2102"/>
          <ac:grpSpMkLst>
            <pc:docMk/>
            <pc:sldMk cId="1732621096" sldId="291"/>
            <ac:grpSpMk id="27" creationId="{E940FFF3-BC58-68C1-3EAA-F00BC38AF7C1}"/>
          </ac:grpSpMkLst>
        </pc:grpChg>
        <pc:grpChg chg="add mod">
          <ac:chgData name="vikshita mali" userId="03f78c0013ef2bfa" providerId="LiveId" clId="{44335679-F3DA-4F6F-8299-D8BFA4A52E77}" dt="2024-11-18T09:37:29.587" v="2102"/>
          <ac:grpSpMkLst>
            <pc:docMk/>
            <pc:sldMk cId="1732621096" sldId="291"/>
            <ac:grpSpMk id="30" creationId="{63335E47-4C97-F941-9DAD-41B82E231D8A}"/>
          </ac:grpSpMkLst>
        </pc:grpChg>
        <pc:grpChg chg="add mod">
          <ac:chgData name="vikshita mali" userId="03f78c0013ef2bfa" providerId="LiveId" clId="{44335679-F3DA-4F6F-8299-D8BFA4A52E77}" dt="2024-11-18T09:37:29.587" v="2102"/>
          <ac:grpSpMkLst>
            <pc:docMk/>
            <pc:sldMk cId="1732621096" sldId="291"/>
            <ac:grpSpMk id="33" creationId="{4FAFE647-8860-21BE-4C37-B6EF02612CE3}"/>
          </ac:grpSpMkLst>
        </pc:grpChg>
        <pc:grpChg chg="add mod">
          <ac:chgData name="vikshita mali" userId="03f78c0013ef2bfa" providerId="LiveId" clId="{44335679-F3DA-4F6F-8299-D8BFA4A52E77}" dt="2024-11-18T09:37:29.587" v="2102"/>
          <ac:grpSpMkLst>
            <pc:docMk/>
            <pc:sldMk cId="1732621096" sldId="291"/>
            <ac:grpSpMk id="36" creationId="{DFC1323E-C4DC-AAFA-482E-C963B9B8AC0E}"/>
          </ac:grpSpMkLst>
        </pc:grpChg>
        <pc:grpChg chg="add mod">
          <ac:chgData name="vikshita mali" userId="03f78c0013ef2bfa" providerId="LiveId" clId="{44335679-F3DA-4F6F-8299-D8BFA4A52E77}" dt="2024-11-18T09:37:29.587" v="2102"/>
          <ac:grpSpMkLst>
            <pc:docMk/>
            <pc:sldMk cId="1732621096" sldId="291"/>
            <ac:grpSpMk id="39" creationId="{ED1F1F67-11FE-D8D7-63C8-BEA1AC3DB122}"/>
          </ac:grpSpMkLst>
        </pc:grpChg>
        <pc:grpChg chg="add mod">
          <ac:chgData name="vikshita mali" userId="03f78c0013ef2bfa" providerId="LiveId" clId="{44335679-F3DA-4F6F-8299-D8BFA4A52E77}" dt="2024-11-18T09:37:29.587" v="2102"/>
          <ac:grpSpMkLst>
            <pc:docMk/>
            <pc:sldMk cId="1732621096" sldId="291"/>
            <ac:grpSpMk id="46" creationId="{2F513224-3FD7-7FE4-6622-557D798FE097}"/>
          </ac:grpSpMkLst>
        </pc:grpChg>
        <pc:grpChg chg="add mod">
          <ac:chgData name="vikshita mali" userId="03f78c0013ef2bfa" providerId="LiveId" clId="{44335679-F3DA-4F6F-8299-D8BFA4A52E77}" dt="2024-11-18T09:37:29.587" v="2102"/>
          <ac:grpSpMkLst>
            <pc:docMk/>
            <pc:sldMk cId="1732621096" sldId="291"/>
            <ac:grpSpMk id="50" creationId="{F61137F8-5E5F-A939-43F2-C88AE70F3E77}"/>
          </ac:grpSpMkLst>
        </pc:grpChg>
        <pc:grpChg chg="add mod">
          <ac:chgData name="vikshita mali" userId="03f78c0013ef2bfa" providerId="LiveId" clId="{44335679-F3DA-4F6F-8299-D8BFA4A52E77}" dt="2024-11-18T09:37:29.587" v="2102"/>
          <ac:grpSpMkLst>
            <pc:docMk/>
            <pc:sldMk cId="1732621096" sldId="291"/>
            <ac:grpSpMk id="54" creationId="{67492CB8-4EB1-A3AE-4B7D-3D3EC5F489FA}"/>
          </ac:grpSpMkLst>
        </pc:grpChg>
        <pc:grpChg chg="add mod">
          <ac:chgData name="vikshita mali" userId="03f78c0013ef2bfa" providerId="LiveId" clId="{44335679-F3DA-4F6F-8299-D8BFA4A52E77}" dt="2024-11-18T09:37:29.587" v="2102"/>
          <ac:grpSpMkLst>
            <pc:docMk/>
            <pc:sldMk cId="1732621096" sldId="291"/>
            <ac:grpSpMk id="62" creationId="{0E1010C6-4691-D999-FEA8-D41872846121}"/>
          </ac:grpSpMkLst>
        </pc:grpChg>
        <pc:grpChg chg="add mod">
          <ac:chgData name="vikshita mali" userId="03f78c0013ef2bfa" providerId="LiveId" clId="{44335679-F3DA-4F6F-8299-D8BFA4A52E77}" dt="2024-11-18T09:37:29.587" v="2102"/>
          <ac:grpSpMkLst>
            <pc:docMk/>
            <pc:sldMk cId="1732621096" sldId="291"/>
            <ac:grpSpMk id="72" creationId="{21A5642B-14B8-F697-DC20-F47019548841}"/>
          </ac:grpSpMkLst>
        </pc:grpChg>
        <pc:cxnChg chg="add mod">
          <ac:chgData name="vikshita mali" userId="03f78c0013ef2bfa" providerId="LiveId" clId="{44335679-F3DA-4F6F-8299-D8BFA4A52E77}" dt="2024-11-18T09:37:29.587" v="2102"/>
          <ac:cxnSpMkLst>
            <pc:docMk/>
            <pc:sldMk cId="1732621096" sldId="291"/>
            <ac:cxnSpMk id="42" creationId="{07F84702-C0CD-584A-5047-57AAA09A7538}"/>
          </ac:cxnSpMkLst>
        </pc:cxnChg>
        <pc:cxnChg chg="add mod">
          <ac:chgData name="vikshita mali" userId="03f78c0013ef2bfa" providerId="LiveId" clId="{44335679-F3DA-4F6F-8299-D8BFA4A52E77}" dt="2024-11-18T09:37:29.587" v="2102"/>
          <ac:cxnSpMkLst>
            <pc:docMk/>
            <pc:sldMk cId="1732621096" sldId="291"/>
            <ac:cxnSpMk id="43" creationId="{A2F8A173-4A84-59ED-213F-6C2148776D2F}"/>
          </ac:cxnSpMkLst>
        </pc:cxnChg>
        <pc:cxnChg chg="add mod">
          <ac:chgData name="vikshita mali" userId="03f78c0013ef2bfa" providerId="LiveId" clId="{44335679-F3DA-4F6F-8299-D8BFA4A52E77}" dt="2024-11-18T09:37:29.587" v="2102"/>
          <ac:cxnSpMkLst>
            <pc:docMk/>
            <pc:sldMk cId="1732621096" sldId="291"/>
            <ac:cxnSpMk id="44" creationId="{E34E590C-6093-6EA2-8A68-E95AC4FDA3CD}"/>
          </ac:cxnSpMkLst>
        </pc:cxnChg>
        <pc:cxnChg chg="add mod">
          <ac:chgData name="vikshita mali" userId="03f78c0013ef2bfa" providerId="LiveId" clId="{44335679-F3DA-4F6F-8299-D8BFA4A52E77}" dt="2024-11-18T09:37:29.587" v="2102"/>
          <ac:cxnSpMkLst>
            <pc:docMk/>
            <pc:sldMk cId="1732621096" sldId="291"/>
            <ac:cxnSpMk id="45" creationId="{EE6F1FCA-0D90-0EA8-6791-5FA3E3333AFF}"/>
          </ac:cxnSpMkLst>
        </pc:cxnChg>
      </pc:sldChg>
      <pc:sldChg chg="addSp delSp modSp new mod">
        <pc:chgData name="vikshita mali" userId="03f78c0013ef2bfa" providerId="LiveId" clId="{44335679-F3DA-4F6F-8299-D8BFA4A52E77}" dt="2024-11-19T10:09:14.350" v="2663" actId="20577"/>
        <pc:sldMkLst>
          <pc:docMk/>
          <pc:sldMk cId="3032031712" sldId="291"/>
        </pc:sldMkLst>
        <pc:spChg chg="del">
          <ac:chgData name="vikshita mali" userId="03f78c0013ef2bfa" providerId="LiveId" clId="{44335679-F3DA-4F6F-8299-D8BFA4A52E77}" dt="2024-11-19T09:44:13.758" v="2423" actId="478"/>
          <ac:spMkLst>
            <pc:docMk/>
            <pc:sldMk cId="3032031712" sldId="291"/>
            <ac:spMk id="2" creationId="{608DD7CF-CD36-3254-E396-F3B94F27C18A}"/>
          </ac:spMkLst>
        </pc:spChg>
        <pc:spChg chg="add mod">
          <ac:chgData name="vikshita mali" userId="03f78c0013ef2bfa" providerId="LiveId" clId="{44335679-F3DA-4F6F-8299-D8BFA4A52E77}" dt="2024-11-19T09:49:59.652" v="2434" actId="17032"/>
          <ac:spMkLst>
            <pc:docMk/>
            <pc:sldMk cId="3032031712" sldId="291"/>
            <ac:spMk id="7" creationId="{A2AEFC7A-F93B-5691-B7E4-07BBCEC729A2}"/>
          </ac:spMkLst>
        </pc:spChg>
        <pc:spChg chg="add mod">
          <ac:chgData name="vikshita mali" userId="03f78c0013ef2bfa" providerId="LiveId" clId="{44335679-F3DA-4F6F-8299-D8BFA4A52E77}" dt="2024-11-19T10:07:02.502" v="2627"/>
          <ac:spMkLst>
            <pc:docMk/>
            <pc:sldMk cId="3032031712" sldId="291"/>
            <ac:spMk id="8" creationId="{D2C49B2F-4600-08A3-08AC-5DC5A648498D}"/>
          </ac:spMkLst>
        </pc:spChg>
        <pc:spChg chg="add mod">
          <ac:chgData name="vikshita mali" userId="03f78c0013ef2bfa" providerId="LiveId" clId="{44335679-F3DA-4F6F-8299-D8BFA4A52E77}" dt="2024-11-19T10:09:14.350" v="2663" actId="20577"/>
          <ac:spMkLst>
            <pc:docMk/>
            <pc:sldMk cId="3032031712" sldId="291"/>
            <ac:spMk id="9" creationId="{A7FB689E-5CD0-03C3-91E1-9522ABA52709}"/>
          </ac:spMkLst>
        </pc:spChg>
        <pc:picChg chg="add del mod">
          <ac:chgData name="vikshita mali" userId="03f78c0013ef2bfa" providerId="LiveId" clId="{44335679-F3DA-4F6F-8299-D8BFA4A52E77}" dt="2024-11-19T09:44:42.594" v="2425" actId="478"/>
          <ac:picMkLst>
            <pc:docMk/>
            <pc:sldMk cId="3032031712" sldId="291"/>
            <ac:picMk id="4" creationId="{0EEBA1B7-4267-19A5-F5B9-93C7295F3C5C}"/>
          </ac:picMkLst>
        </pc:picChg>
        <pc:picChg chg="add mod">
          <ac:chgData name="vikshita mali" userId="03f78c0013ef2bfa" providerId="LiveId" clId="{44335679-F3DA-4F6F-8299-D8BFA4A52E77}" dt="2024-11-19T09:45:54.690" v="2428" actId="14100"/>
          <ac:picMkLst>
            <pc:docMk/>
            <pc:sldMk cId="3032031712" sldId="291"/>
            <ac:picMk id="6" creationId="{6FA10537-0005-5AF3-1627-E45C6914E7E3}"/>
          </ac:picMkLst>
        </pc:picChg>
      </pc:sldChg>
      <pc:sldChg chg="addSp delSp modSp new del mod">
        <pc:chgData name="vikshita mali" userId="03f78c0013ef2bfa" providerId="LiveId" clId="{44335679-F3DA-4F6F-8299-D8BFA4A52E77}" dt="2024-11-19T10:04:40.668" v="2578" actId="47"/>
        <pc:sldMkLst>
          <pc:docMk/>
          <pc:sldMk cId="3810305715" sldId="292"/>
        </pc:sldMkLst>
        <pc:spChg chg="del mod">
          <ac:chgData name="vikshita mali" userId="03f78c0013ef2bfa" providerId="LiveId" clId="{44335679-F3DA-4F6F-8299-D8BFA4A52E77}" dt="2024-11-19T09:56:36.105" v="2457" actId="478"/>
          <ac:spMkLst>
            <pc:docMk/>
            <pc:sldMk cId="3810305715" sldId="292"/>
            <ac:spMk id="2" creationId="{8C991725-DF00-7014-2F15-AC5D71D32CEA}"/>
          </ac:spMkLst>
        </pc:spChg>
        <pc:spChg chg="add del mod">
          <ac:chgData name="vikshita mali" userId="03f78c0013ef2bfa" providerId="LiveId" clId="{44335679-F3DA-4F6F-8299-D8BFA4A52E77}" dt="2024-11-19T09:56:23.787" v="2453" actId="22"/>
          <ac:spMkLst>
            <pc:docMk/>
            <pc:sldMk cId="3810305715" sldId="292"/>
            <ac:spMk id="4" creationId="{5803F65A-A4A0-9E7B-A088-3356A14FD7FC}"/>
          </ac:spMkLst>
        </pc:spChg>
        <pc:spChg chg="add mod">
          <ac:chgData name="vikshita mali" userId="03f78c0013ef2bfa" providerId="LiveId" clId="{44335679-F3DA-4F6F-8299-D8BFA4A52E77}" dt="2024-11-19T09:56:42.679" v="2459" actId="14100"/>
          <ac:spMkLst>
            <pc:docMk/>
            <pc:sldMk cId="3810305715" sldId="292"/>
            <ac:spMk id="6" creationId="{5CE95385-13B8-2A0F-36AD-CC7F348EC667}"/>
          </ac:spMkLst>
        </pc:spChg>
      </pc:sldChg>
      <pc:sldChg chg="addSp delSp modSp new mod">
        <pc:chgData name="vikshita mali" userId="03f78c0013ef2bfa" providerId="LiveId" clId="{44335679-F3DA-4F6F-8299-D8BFA4A52E77}" dt="2024-11-19T10:09:23.943" v="2668" actId="20577"/>
        <pc:sldMkLst>
          <pc:docMk/>
          <pc:sldMk cId="1848377679" sldId="293"/>
        </pc:sldMkLst>
        <pc:spChg chg="del">
          <ac:chgData name="vikshita mali" userId="03f78c0013ef2bfa" providerId="LiveId" clId="{44335679-F3DA-4F6F-8299-D8BFA4A52E77}" dt="2024-11-19T09:57:27.215" v="2460" actId="478"/>
          <ac:spMkLst>
            <pc:docMk/>
            <pc:sldMk cId="1848377679" sldId="293"/>
            <ac:spMk id="2" creationId="{F02BC8AF-E2EE-F81E-2CD4-968CB93E4D13}"/>
          </ac:spMkLst>
        </pc:spChg>
        <pc:spChg chg="add mod">
          <ac:chgData name="vikshita mali" userId="03f78c0013ef2bfa" providerId="LiveId" clId="{44335679-F3DA-4F6F-8299-D8BFA4A52E77}" dt="2024-11-19T09:57:27.757" v="2461"/>
          <ac:spMkLst>
            <pc:docMk/>
            <pc:sldMk cId="1848377679" sldId="293"/>
            <ac:spMk id="3" creationId="{2C7242A7-D280-D9D5-CF68-2E7725EA2BEE}"/>
          </ac:spMkLst>
        </pc:spChg>
        <pc:spChg chg="add mod">
          <ac:chgData name="vikshita mali" userId="03f78c0013ef2bfa" providerId="LiveId" clId="{44335679-F3DA-4F6F-8299-D8BFA4A52E77}" dt="2024-11-19T09:57:27.757" v="2461"/>
          <ac:spMkLst>
            <pc:docMk/>
            <pc:sldMk cId="1848377679" sldId="293"/>
            <ac:spMk id="4" creationId="{F5B015F4-BD79-0F40-A5E0-71006C89B07E}"/>
          </ac:spMkLst>
        </pc:spChg>
        <pc:spChg chg="add mod">
          <ac:chgData name="vikshita mali" userId="03f78c0013ef2bfa" providerId="LiveId" clId="{44335679-F3DA-4F6F-8299-D8BFA4A52E77}" dt="2024-11-19T09:58:14.052" v="2492"/>
          <ac:spMkLst>
            <pc:docMk/>
            <pc:sldMk cId="1848377679" sldId="293"/>
            <ac:spMk id="5" creationId="{6D72C67B-AD61-E501-61FE-78D05BC14E3E}"/>
          </ac:spMkLst>
        </pc:spChg>
        <pc:spChg chg="add mod">
          <ac:chgData name="vikshita mali" userId="03f78c0013ef2bfa" providerId="LiveId" clId="{44335679-F3DA-4F6F-8299-D8BFA4A52E77}" dt="2024-11-19T09:57:47.698" v="2482" actId="20577"/>
          <ac:spMkLst>
            <pc:docMk/>
            <pc:sldMk cId="1848377679" sldId="293"/>
            <ac:spMk id="6" creationId="{2BEBE3A7-F46C-CDEE-A633-E44AB42EABF3}"/>
          </ac:spMkLst>
        </pc:spChg>
        <pc:spChg chg="add mod">
          <ac:chgData name="vikshita mali" userId="03f78c0013ef2bfa" providerId="LiveId" clId="{44335679-F3DA-4F6F-8299-D8BFA4A52E77}" dt="2024-11-19T09:58:04.278" v="2491"/>
          <ac:spMkLst>
            <pc:docMk/>
            <pc:sldMk cId="1848377679" sldId="293"/>
            <ac:spMk id="7" creationId="{B2C683CD-1DCC-9229-4D2E-71F4B3009153}"/>
          </ac:spMkLst>
        </pc:spChg>
        <pc:spChg chg="add mod">
          <ac:chgData name="vikshita mali" userId="03f78c0013ef2bfa" providerId="LiveId" clId="{44335679-F3DA-4F6F-8299-D8BFA4A52E77}" dt="2024-11-19T10:00:41.578" v="2534" actId="14100"/>
          <ac:spMkLst>
            <pc:docMk/>
            <pc:sldMk cId="1848377679" sldId="293"/>
            <ac:spMk id="8" creationId="{32A31621-9ADF-6A72-8C97-BDFD70D1C89A}"/>
          </ac:spMkLst>
        </pc:spChg>
        <pc:spChg chg="mod">
          <ac:chgData name="vikshita mali" userId="03f78c0013ef2bfa" providerId="LiveId" clId="{44335679-F3DA-4F6F-8299-D8BFA4A52E77}" dt="2024-11-19T09:57:27.757" v="2461"/>
          <ac:spMkLst>
            <pc:docMk/>
            <pc:sldMk cId="1848377679" sldId="293"/>
            <ac:spMk id="10" creationId="{8A740A7E-347D-54B4-A9EC-2B3FEEA45573}"/>
          </ac:spMkLst>
        </pc:spChg>
        <pc:spChg chg="mod">
          <ac:chgData name="vikshita mali" userId="03f78c0013ef2bfa" providerId="LiveId" clId="{44335679-F3DA-4F6F-8299-D8BFA4A52E77}" dt="2024-11-19T09:57:27.757" v="2461"/>
          <ac:spMkLst>
            <pc:docMk/>
            <pc:sldMk cId="1848377679" sldId="293"/>
            <ac:spMk id="11" creationId="{45C0D9BC-82BD-804D-52E4-715387CFDF03}"/>
          </ac:spMkLst>
        </pc:spChg>
        <pc:spChg chg="add mod">
          <ac:chgData name="vikshita mali" userId="03f78c0013ef2bfa" providerId="LiveId" clId="{44335679-F3DA-4F6F-8299-D8BFA4A52E77}" dt="2024-11-19T09:58:41.451" v="2498" actId="21"/>
          <ac:spMkLst>
            <pc:docMk/>
            <pc:sldMk cId="1848377679" sldId="293"/>
            <ac:spMk id="12" creationId="{20DCC6FA-9B46-B71A-7971-E0CEB7790E1B}"/>
          </ac:spMkLst>
        </pc:spChg>
        <pc:spChg chg="add mod">
          <ac:chgData name="vikshita mali" userId="03f78c0013ef2bfa" providerId="LiveId" clId="{44335679-F3DA-4F6F-8299-D8BFA4A52E77}" dt="2024-11-19T09:57:27.757" v="2461"/>
          <ac:spMkLst>
            <pc:docMk/>
            <pc:sldMk cId="1848377679" sldId="293"/>
            <ac:spMk id="13" creationId="{C21E4344-8D21-30B6-4E12-F54CFA69C250}"/>
          </ac:spMkLst>
        </pc:spChg>
        <pc:spChg chg="mod">
          <ac:chgData name="vikshita mali" userId="03f78c0013ef2bfa" providerId="LiveId" clId="{44335679-F3DA-4F6F-8299-D8BFA4A52E77}" dt="2024-11-19T09:57:27.757" v="2461"/>
          <ac:spMkLst>
            <pc:docMk/>
            <pc:sldMk cId="1848377679" sldId="293"/>
            <ac:spMk id="15" creationId="{36FE2F28-E62D-86F9-FB48-F33C64ADD375}"/>
          </ac:spMkLst>
        </pc:spChg>
        <pc:spChg chg="mod">
          <ac:chgData name="vikshita mali" userId="03f78c0013ef2bfa" providerId="LiveId" clId="{44335679-F3DA-4F6F-8299-D8BFA4A52E77}" dt="2024-11-19T09:57:27.757" v="2461"/>
          <ac:spMkLst>
            <pc:docMk/>
            <pc:sldMk cId="1848377679" sldId="293"/>
            <ac:spMk id="16" creationId="{4F1D2323-222A-022E-2F48-AC822564CB24}"/>
          </ac:spMkLst>
        </pc:spChg>
        <pc:spChg chg="add mod">
          <ac:chgData name="vikshita mali" userId="03f78c0013ef2bfa" providerId="LiveId" clId="{44335679-F3DA-4F6F-8299-D8BFA4A52E77}" dt="2024-11-19T09:59:04.405" v="2503"/>
          <ac:spMkLst>
            <pc:docMk/>
            <pc:sldMk cId="1848377679" sldId="293"/>
            <ac:spMk id="17" creationId="{7F0E6670-2B1D-91B2-043E-7314B830C70B}"/>
          </ac:spMkLst>
        </pc:spChg>
        <pc:spChg chg="add mod">
          <ac:chgData name="vikshita mali" userId="03f78c0013ef2bfa" providerId="LiveId" clId="{44335679-F3DA-4F6F-8299-D8BFA4A52E77}" dt="2024-11-19T09:57:27.757" v="2461"/>
          <ac:spMkLst>
            <pc:docMk/>
            <pc:sldMk cId="1848377679" sldId="293"/>
            <ac:spMk id="18" creationId="{204B58D5-D24A-2DCD-38DD-F691DEFAFF8D}"/>
          </ac:spMkLst>
        </pc:spChg>
        <pc:spChg chg="mod">
          <ac:chgData name="vikshita mali" userId="03f78c0013ef2bfa" providerId="LiveId" clId="{44335679-F3DA-4F6F-8299-D8BFA4A52E77}" dt="2024-11-19T09:57:27.757" v="2461"/>
          <ac:spMkLst>
            <pc:docMk/>
            <pc:sldMk cId="1848377679" sldId="293"/>
            <ac:spMk id="20" creationId="{2CE8E46D-3F70-B01D-0646-913FC507CD1B}"/>
          </ac:spMkLst>
        </pc:spChg>
        <pc:spChg chg="mod">
          <ac:chgData name="vikshita mali" userId="03f78c0013ef2bfa" providerId="LiveId" clId="{44335679-F3DA-4F6F-8299-D8BFA4A52E77}" dt="2024-11-19T09:57:27.757" v="2461"/>
          <ac:spMkLst>
            <pc:docMk/>
            <pc:sldMk cId="1848377679" sldId="293"/>
            <ac:spMk id="21" creationId="{45CA8428-1AE8-70DA-A792-0A30E881A42F}"/>
          </ac:spMkLst>
        </pc:spChg>
        <pc:spChg chg="add mod">
          <ac:chgData name="vikshita mali" userId="03f78c0013ef2bfa" providerId="LiveId" clId="{44335679-F3DA-4F6F-8299-D8BFA4A52E77}" dt="2024-11-19T09:59:15.395" v="2508"/>
          <ac:spMkLst>
            <pc:docMk/>
            <pc:sldMk cId="1848377679" sldId="293"/>
            <ac:spMk id="22" creationId="{2BC2F9B0-B6F3-EEBA-917E-80ED98D346E4}"/>
          </ac:spMkLst>
        </pc:spChg>
        <pc:spChg chg="add del mod">
          <ac:chgData name="vikshita mali" userId="03f78c0013ef2bfa" providerId="LiveId" clId="{44335679-F3DA-4F6F-8299-D8BFA4A52E77}" dt="2024-11-19T10:00:11.231" v="2531" actId="478"/>
          <ac:spMkLst>
            <pc:docMk/>
            <pc:sldMk cId="1848377679" sldId="293"/>
            <ac:spMk id="23" creationId="{90389EF5-B351-80F1-4933-D72E7D52D7E7}"/>
          </ac:spMkLst>
        </pc:spChg>
        <pc:spChg chg="mod">
          <ac:chgData name="vikshita mali" userId="03f78c0013ef2bfa" providerId="LiveId" clId="{44335679-F3DA-4F6F-8299-D8BFA4A52E77}" dt="2024-11-19T09:57:27.757" v="2461"/>
          <ac:spMkLst>
            <pc:docMk/>
            <pc:sldMk cId="1848377679" sldId="293"/>
            <ac:spMk id="25" creationId="{06B1561E-6DED-E3F1-B406-30959F335043}"/>
          </ac:spMkLst>
        </pc:spChg>
        <pc:spChg chg="mod">
          <ac:chgData name="vikshita mali" userId="03f78c0013ef2bfa" providerId="LiveId" clId="{44335679-F3DA-4F6F-8299-D8BFA4A52E77}" dt="2024-11-19T09:57:27.757" v="2461"/>
          <ac:spMkLst>
            <pc:docMk/>
            <pc:sldMk cId="1848377679" sldId="293"/>
            <ac:spMk id="26" creationId="{8CDFBBC0-2BE2-2069-C525-E01B4E3CA01F}"/>
          </ac:spMkLst>
        </pc:spChg>
        <pc:spChg chg="add del mod">
          <ac:chgData name="vikshita mali" userId="03f78c0013ef2bfa" providerId="LiveId" clId="{44335679-F3DA-4F6F-8299-D8BFA4A52E77}" dt="2024-11-19T10:00:31.317" v="2533" actId="478"/>
          <ac:spMkLst>
            <pc:docMk/>
            <pc:sldMk cId="1848377679" sldId="293"/>
            <ac:spMk id="27" creationId="{5F2B47D4-1036-15F2-8E37-F80180FF4211}"/>
          </ac:spMkLst>
        </pc:spChg>
        <pc:spChg chg="add mod">
          <ac:chgData name="vikshita mali" userId="03f78c0013ef2bfa" providerId="LiveId" clId="{44335679-F3DA-4F6F-8299-D8BFA4A52E77}" dt="2024-11-19T09:57:27.757" v="2461"/>
          <ac:spMkLst>
            <pc:docMk/>
            <pc:sldMk cId="1848377679" sldId="293"/>
            <ac:spMk id="28" creationId="{3C257A46-4C7E-8A6E-98B3-B11EB6CF1EAA}"/>
          </ac:spMkLst>
        </pc:spChg>
        <pc:spChg chg="mod">
          <ac:chgData name="vikshita mali" userId="03f78c0013ef2bfa" providerId="LiveId" clId="{44335679-F3DA-4F6F-8299-D8BFA4A52E77}" dt="2024-11-19T09:57:27.757" v="2461"/>
          <ac:spMkLst>
            <pc:docMk/>
            <pc:sldMk cId="1848377679" sldId="293"/>
            <ac:spMk id="30" creationId="{A03D64D3-7D8C-93DE-EF9E-87DEFFF30CB3}"/>
          </ac:spMkLst>
        </pc:spChg>
        <pc:spChg chg="mod">
          <ac:chgData name="vikshita mali" userId="03f78c0013ef2bfa" providerId="LiveId" clId="{44335679-F3DA-4F6F-8299-D8BFA4A52E77}" dt="2024-11-19T09:57:27.757" v="2461"/>
          <ac:spMkLst>
            <pc:docMk/>
            <pc:sldMk cId="1848377679" sldId="293"/>
            <ac:spMk id="31" creationId="{F8398131-0026-F8B6-0926-BA251AC401E0}"/>
          </ac:spMkLst>
        </pc:spChg>
        <pc:spChg chg="add mod">
          <ac:chgData name="vikshita mali" userId="03f78c0013ef2bfa" providerId="LiveId" clId="{44335679-F3DA-4F6F-8299-D8BFA4A52E77}" dt="2024-11-19T09:59:41.275" v="2513"/>
          <ac:spMkLst>
            <pc:docMk/>
            <pc:sldMk cId="1848377679" sldId="293"/>
            <ac:spMk id="32" creationId="{A41ED64B-963A-1740-4733-3799B3454FF5}"/>
          </ac:spMkLst>
        </pc:spChg>
        <pc:spChg chg="add mod">
          <ac:chgData name="vikshita mali" userId="03f78c0013ef2bfa" providerId="LiveId" clId="{44335679-F3DA-4F6F-8299-D8BFA4A52E77}" dt="2024-11-19T09:57:27.757" v="2461"/>
          <ac:spMkLst>
            <pc:docMk/>
            <pc:sldMk cId="1848377679" sldId="293"/>
            <ac:spMk id="33" creationId="{423B8027-B293-493E-E5A7-D518B86A9A37}"/>
          </ac:spMkLst>
        </pc:spChg>
        <pc:spChg chg="mod">
          <ac:chgData name="vikshita mali" userId="03f78c0013ef2bfa" providerId="LiveId" clId="{44335679-F3DA-4F6F-8299-D8BFA4A52E77}" dt="2024-11-19T09:57:27.757" v="2461"/>
          <ac:spMkLst>
            <pc:docMk/>
            <pc:sldMk cId="1848377679" sldId="293"/>
            <ac:spMk id="35" creationId="{1090BA13-29CE-6EE3-A34A-0986A45210BA}"/>
          </ac:spMkLst>
        </pc:spChg>
        <pc:spChg chg="mod">
          <ac:chgData name="vikshita mali" userId="03f78c0013ef2bfa" providerId="LiveId" clId="{44335679-F3DA-4F6F-8299-D8BFA4A52E77}" dt="2024-11-19T09:57:27.757" v="2461"/>
          <ac:spMkLst>
            <pc:docMk/>
            <pc:sldMk cId="1848377679" sldId="293"/>
            <ac:spMk id="36" creationId="{17BE543C-544A-B925-85B8-A86EF97F0957}"/>
          </ac:spMkLst>
        </pc:spChg>
        <pc:spChg chg="add mod">
          <ac:chgData name="vikshita mali" userId="03f78c0013ef2bfa" providerId="LiveId" clId="{44335679-F3DA-4F6F-8299-D8BFA4A52E77}" dt="2024-11-19T10:00:08.101" v="2530"/>
          <ac:spMkLst>
            <pc:docMk/>
            <pc:sldMk cId="1848377679" sldId="293"/>
            <ac:spMk id="37" creationId="{02DD4DDD-4AF7-4CF7-11B0-F5E59084B2B4}"/>
          </ac:spMkLst>
        </pc:spChg>
        <pc:spChg chg="add mod">
          <ac:chgData name="vikshita mali" userId="03f78c0013ef2bfa" providerId="LiveId" clId="{44335679-F3DA-4F6F-8299-D8BFA4A52E77}" dt="2024-11-19T10:07:04.267" v="2628"/>
          <ac:spMkLst>
            <pc:docMk/>
            <pc:sldMk cId="1848377679" sldId="293"/>
            <ac:spMk id="40" creationId="{FAFC5913-B39B-7045-F8A0-8FC823A0DC1B}"/>
          </ac:spMkLst>
        </pc:spChg>
        <pc:spChg chg="add mod">
          <ac:chgData name="vikshita mali" userId="03f78c0013ef2bfa" providerId="LiveId" clId="{44335679-F3DA-4F6F-8299-D8BFA4A52E77}" dt="2024-11-19T10:09:23.943" v="2668" actId="20577"/>
          <ac:spMkLst>
            <pc:docMk/>
            <pc:sldMk cId="1848377679" sldId="293"/>
            <ac:spMk id="41" creationId="{AEE9CCD6-2121-EA5A-7BEE-CAA7577266FA}"/>
          </ac:spMkLst>
        </pc:spChg>
        <pc:spChg chg="add mod">
          <ac:chgData name="vikshita mali" userId="03f78c0013ef2bfa" providerId="LiveId" clId="{44335679-F3DA-4F6F-8299-D8BFA4A52E77}" dt="2024-11-19T10:07:26.370" v="2630"/>
          <ac:spMkLst>
            <pc:docMk/>
            <pc:sldMk cId="1848377679" sldId="293"/>
            <ac:spMk id="42" creationId="{AC823AC4-3D2A-8387-A5B1-78E189916232}"/>
          </ac:spMkLst>
        </pc:spChg>
        <pc:grpChg chg="add mod">
          <ac:chgData name="vikshita mali" userId="03f78c0013ef2bfa" providerId="LiveId" clId="{44335679-F3DA-4F6F-8299-D8BFA4A52E77}" dt="2024-11-19T09:57:27.757" v="2461"/>
          <ac:grpSpMkLst>
            <pc:docMk/>
            <pc:sldMk cId="1848377679" sldId="293"/>
            <ac:grpSpMk id="9" creationId="{76B0FB1A-E6F2-CFE0-EEDA-6B7DF437C3FF}"/>
          </ac:grpSpMkLst>
        </pc:grpChg>
        <pc:grpChg chg="add mod">
          <ac:chgData name="vikshita mali" userId="03f78c0013ef2bfa" providerId="LiveId" clId="{44335679-F3DA-4F6F-8299-D8BFA4A52E77}" dt="2024-11-19T09:57:27.757" v="2461"/>
          <ac:grpSpMkLst>
            <pc:docMk/>
            <pc:sldMk cId="1848377679" sldId="293"/>
            <ac:grpSpMk id="14" creationId="{860F05B2-CCDA-51D5-AC36-E0A1DC69619F}"/>
          </ac:grpSpMkLst>
        </pc:grpChg>
        <pc:grpChg chg="add mod">
          <ac:chgData name="vikshita mali" userId="03f78c0013ef2bfa" providerId="LiveId" clId="{44335679-F3DA-4F6F-8299-D8BFA4A52E77}" dt="2024-11-19T09:57:27.757" v="2461"/>
          <ac:grpSpMkLst>
            <pc:docMk/>
            <pc:sldMk cId="1848377679" sldId="293"/>
            <ac:grpSpMk id="19" creationId="{20467089-79A7-0476-C4A4-2D1363752ED7}"/>
          </ac:grpSpMkLst>
        </pc:grpChg>
        <pc:grpChg chg="add del mod">
          <ac:chgData name="vikshita mali" userId="03f78c0013ef2bfa" providerId="LiveId" clId="{44335679-F3DA-4F6F-8299-D8BFA4A52E77}" dt="2024-11-19T10:00:26.475" v="2532" actId="478"/>
          <ac:grpSpMkLst>
            <pc:docMk/>
            <pc:sldMk cId="1848377679" sldId="293"/>
            <ac:grpSpMk id="24" creationId="{2A0E5F29-C571-3E01-59B9-1BDB5DBD8102}"/>
          </ac:grpSpMkLst>
        </pc:grpChg>
        <pc:grpChg chg="add mod">
          <ac:chgData name="vikshita mali" userId="03f78c0013ef2bfa" providerId="LiveId" clId="{44335679-F3DA-4F6F-8299-D8BFA4A52E77}" dt="2024-11-19T09:57:27.757" v="2461"/>
          <ac:grpSpMkLst>
            <pc:docMk/>
            <pc:sldMk cId="1848377679" sldId="293"/>
            <ac:grpSpMk id="29" creationId="{B8F94A81-FEE2-C77F-4B6B-EC5B14B80598}"/>
          </ac:grpSpMkLst>
        </pc:grpChg>
        <pc:grpChg chg="add mod">
          <ac:chgData name="vikshita mali" userId="03f78c0013ef2bfa" providerId="LiveId" clId="{44335679-F3DA-4F6F-8299-D8BFA4A52E77}" dt="2024-11-19T09:57:27.757" v="2461"/>
          <ac:grpSpMkLst>
            <pc:docMk/>
            <pc:sldMk cId="1848377679" sldId="293"/>
            <ac:grpSpMk id="34" creationId="{04FFDDC1-0F6C-F2FD-3F43-3ADEF64904CA}"/>
          </ac:grpSpMkLst>
        </pc:grpChg>
        <pc:cxnChg chg="add mod">
          <ac:chgData name="vikshita mali" userId="03f78c0013ef2bfa" providerId="LiveId" clId="{44335679-F3DA-4F6F-8299-D8BFA4A52E77}" dt="2024-11-19T09:57:27.757" v="2461"/>
          <ac:cxnSpMkLst>
            <pc:docMk/>
            <pc:sldMk cId="1848377679" sldId="293"/>
            <ac:cxnSpMk id="38" creationId="{814A8290-0594-0AE8-7B88-D0D716A60D74}"/>
          </ac:cxnSpMkLst>
        </pc:cxnChg>
        <pc:cxnChg chg="add mod">
          <ac:chgData name="vikshita mali" userId="03f78c0013ef2bfa" providerId="LiveId" clId="{44335679-F3DA-4F6F-8299-D8BFA4A52E77}" dt="2024-11-19T09:57:27.757" v="2461"/>
          <ac:cxnSpMkLst>
            <pc:docMk/>
            <pc:sldMk cId="1848377679" sldId="293"/>
            <ac:cxnSpMk id="39" creationId="{ADB8DAAF-26AE-ECCC-E35B-6BDD7EE84BC6}"/>
          </ac:cxnSpMkLst>
        </pc:cxnChg>
      </pc:sldChg>
      <pc:sldChg chg="addSp delSp modSp new mod">
        <pc:chgData name="vikshita mali" userId="03f78c0013ef2bfa" providerId="LiveId" clId="{44335679-F3DA-4F6F-8299-D8BFA4A52E77}" dt="2024-11-19T10:24:32.727" v="3063" actId="29295"/>
        <pc:sldMkLst>
          <pc:docMk/>
          <pc:sldMk cId="2468808526" sldId="294"/>
        </pc:sldMkLst>
        <pc:spChg chg="del">
          <ac:chgData name="vikshita mali" userId="03f78c0013ef2bfa" providerId="LiveId" clId="{44335679-F3DA-4F6F-8299-D8BFA4A52E77}" dt="2024-11-18T10:12:05.750" v="2321" actId="478"/>
          <ac:spMkLst>
            <pc:docMk/>
            <pc:sldMk cId="2468808526" sldId="294"/>
            <ac:spMk id="2" creationId="{1460CF53-4995-237E-B870-67BCC9BF4EEB}"/>
          </ac:spMkLst>
        </pc:spChg>
        <pc:spChg chg="add mod">
          <ac:chgData name="vikshita mali" userId="03f78c0013ef2bfa" providerId="LiveId" clId="{44335679-F3DA-4F6F-8299-D8BFA4A52E77}" dt="2024-11-18T10:11:51.755" v="2319"/>
          <ac:spMkLst>
            <pc:docMk/>
            <pc:sldMk cId="2468808526" sldId="294"/>
            <ac:spMk id="3" creationId="{1906761A-5238-AE1E-255D-47BC9C81DAC6}"/>
          </ac:spMkLst>
        </pc:spChg>
        <pc:spChg chg="add mod">
          <ac:chgData name="vikshita mali" userId="03f78c0013ef2bfa" providerId="LiveId" clId="{44335679-F3DA-4F6F-8299-D8BFA4A52E77}" dt="2024-11-18T10:11:56.901" v="2320"/>
          <ac:spMkLst>
            <pc:docMk/>
            <pc:sldMk cId="2468808526" sldId="294"/>
            <ac:spMk id="4" creationId="{1DFAA085-F04C-DE58-FAB3-31264AACB5ED}"/>
          </ac:spMkLst>
        </pc:spChg>
        <pc:spChg chg="mod">
          <ac:chgData name="vikshita mali" userId="03f78c0013ef2bfa" providerId="LiveId" clId="{44335679-F3DA-4F6F-8299-D8BFA4A52E77}" dt="2024-11-18T10:12:06.717" v="2322"/>
          <ac:spMkLst>
            <pc:docMk/>
            <pc:sldMk cId="2468808526" sldId="294"/>
            <ac:spMk id="6" creationId="{5D653EB0-6E57-58DE-AB43-EBDB721C6CA1}"/>
          </ac:spMkLst>
        </pc:spChg>
        <pc:spChg chg="mod">
          <ac:chgData name="vikshita mali" userId="03f78c0013ef2bfa" providerId="LiveId" clId="{44335679-F3DA-4F6F-8299-D8BFA4A52E77}" dt="2024-11-18T10:12:06.717" v="2322"/>
          <ac:spMkLst>
            <pc:docMk/>
            <pc:sldMk cId="2468808526" sldId="294"/>
            <ac:spMk id="7" creationId="{3BCB3145-42F9-8720-31B1-E34B501F2B1E}"/>
          </ac:spMkLst>
        </pc:spChg>
        <pc:spChg chg="mod">
          <ac:chgData name="vikshita mali" userId="03f78c0013ef2bfa" providerId="LiveId" clId="{44335679-F3DA-4F6F-8299-D8BFA4A52E77}" dt="2024-11-18T10:12:06.717" v="2322"/>
          <ac:spMkLst>
            <pc:docMk/>
            <pc:sldMk cId="2468808526" sldId="294"/>
            <ac:spMk id="8" creationId="{D6E7AB54-3E76-2E78-14B1-EE2DC558AD18}"/>
          </ac:spMkLst>
        </pc:spChg>
        <pc:spChg chg="mod">
          <ac:chgData name="vikshita mali" userId="03f78c0013ef2bfa" providerId="LiveId" clId="{44335679-F3DA-4F6F-8299-D8BFA4A52E77}" dt="2024-11-18T10:12:06.717" v="2322"/>
          <ac:spMkLst>
            <pc:docMk/>
            <pc:sldMk cId="2468808526" sldId="294"/>
            <ac:spMk id="9" creationId="{3E1833C8-0CB2-4CCD-5483-ADA6D14ED561}"/>
          </ac:spMkLst>
        </pc:spChg>
        <pc:spChg chg="add mod">
          <ac:chgData name="vikshita mali" userId="03f78c0013ef2bfa" providerId="LiveId" clId="{44335679-F3DA-4F6F-8299-D8BFA4A52E77}" dt="2024-11-18T10:13:30.753" v="2330" actId="255"/>
          <ac:spMkLst>
            <pc:docMk/>
            <pc:sldMk cId="2468808526" sldId="294"/>
            <ac:spMk id="11" creationId="{F0445692-F420-CF55-B59D-9717B6AFE6D1}"/>
          </ac:spMkLst>
        </pc:spChg>
        <pc:spChg chg="add mod">
          <ac:chgData name="vikshita mali" userId="03f78c0013ef2bfa" providerId="LiveId" clId="{44335679-F3DA-4F6F-8299-D8BFA4A52E77}" dt="2024-11-19T10:04:30.130" v="2577" actId="113"/>
          <ac:spMkLst>
            <pc:docMk/>
            <pc:sldMk cId="2468808526" sldId="294"/>
            <ac:spMk id="12" creationId="{B778BA33-B345-F0A0-C030-0028216CB34E}"/>
          </ac:spMkLst>
        </pc:spChg>
        <pc:spChg chg="add mod">
          <ac:chgData name="vikshita mali" userId="03f78c0013ef2bfa" providerId="LiveId" clId="{44335679-F3DA-4F6F-8299-D8BFA4A52E77}" dt="2024-11-19T10:07:08.405" v="2629"/>
          <ac:spMkLst>
            <pc:docMk/>
            <pc:sldMk cId="2468808526" sldId="294"/>
            <ac:spMk id="15" creationId="{69500D4E-E691-602C-553E-B8B93DB93A91}"/>
          </ac:spMkLst>
        </pc:spChg>
        <pc:spChg chg="add mod">
          <ac:chgData name="vikshita mali" userId="03f78c0013ef2bfa" providerId="LiveId" clId="{44335679-F3DA-4F6F-8299-D8BFA4A52E77}" dt="2024-11-19T10:07:08.405" v="2629"/>
          <ac:spMkLst>
            <pc:docMk/>
            <pc:sldMk cId="2468808526" sldId="294"/>
            <ac:spMk id="16" creationId="{255C5307-3DDF-90D1-8584-4A70D8D2204E}"/>
          </ac:spMkLst>
        </pc:spChg>
        <pc:grpChg chg="add mod">
          <ac:chgData name="vikshita mali" userId="03f78c0013ef2bfa" providerId="LiveId" clId="{44335679-F3DA-4F6F-8299-D8BFA4A52E77}" dt="2024-11-18T10:12:06.717" v="2322"/>
          <ac:grpSpMkLst>
            <pc:docMk/>
            <pc:sldMk cId="2468808526" sldId="294"/>
            <ac:grpSpMk id="5" creationId="{2965F6BA-4F43-74DA-B0ED-49195D4E0192}"/>
          </ac:grpSpMkLst>
        </pc:grpChg>
        <pc:picChg chg="add mod">
          <ac:chgData name="vikshita mali" userId="03f78c0013ef2bfa" providerId="LiveId" clId="{44335679-F3DA-4F6F-8299-D8BFA4A52E77}" dt="2024-11-18T10:14:08.269" v="2331"/>
          <ac:picMkLst>
            <pc:docMk/>
            <pc:sldMk cId="2468808526" sldId="294"/>
            <ac:picMk id="13" creationId="{67F675E8-8BFD-181B-3C67-491439046D58}"/>
          </ac:picMkLst>
        </pc:picChg>
        <pc:picChg chg="add del mod">
          <ac:chgData name="vikshita mali" userId="03f78c0013ef2bfa" providerId="LiveId" clId="{44335679-F3DA-4F6F-8299-D8BFA4A52E77}" dt="2024-11-18T10:14:33.036" v="2333" actId="478"/>
          <ac:picMkLst>
            <pc:docMk/>
            <pc:sldMk cId="2468808526" sldId="294"/>
            <ac:picMk id="14" creationId="{632F1DC4-C77F-28A2-3137-2A31C64F1993}"/>
          </ac:picMkLst>
        </pc:picChg>
        <pc:picChg chg="add mod">
          <ac:chgData name="vikshita mali" userId="03f78c0013ef2bfa" providerId="LiveId" clId="{44335679-F3DA-4F6F-8299-D8BFA4A52E77}" dt="2024-11-19T10:24:32.727" v="3063" actId="29295"/>
          <ac:picMkLst>
            <pc:docMk/>
            <pc:sldMk cId="2468808526" sldId="294"/>
            <ac:picMk id="18" creationId="{B32AE358-4738-36A8-55C4-FE66FD71C5EB}"/>
          </ac:picMkLst>
        </pc:picChg>
        <pc:cxnChg chg="add mod">
          <ac:chgData name="vikshita mali" userId="03f78c0013ef2bfa" providerId="LiveId" clId="{44335679-F3DA-4F6F-8299-D8BFA4A52E77}" dt="2024-11-18T10:15:55.171" v="2335" actId="208"/>
          <ac:cxnSpMkLst>
            <pc:docMk/>
            <pc:sldMk cId="2468808526" sldId="294"/>
            <ac:cxnSpMk id="10" creationId="{83BA276F-4D7A-C84D-25E8-BC3E987E9029}"/>
          </ac:cxnSpMkLst>
        </pc:cxnChg>
      </pc:sldChg>
      <pc:sldChg chg="addSp delSp modSp new mod">
        <pc:chgData name="vikshita mali" userId="03f78c0013ef2bfa" providerId="LiveId" clId="{44335679-F3DA-4F6F-8299-D8BFA4A52E77}" dt="2024-11-19T10:08:24.330" v="2648" actId="20577"/>
        <pc:sldMkLst>
          <pc:docMk/>
          <pc:sldMk cId="3140856220" sldId="295"/>
        </pc:sldMkLst>
        <pc:spChg chg="del">
          <ac:chgData name="vikshita mali" userId="03f78c0013ef2bfa" providerId="LiveId" clId="{44335679-F3DA-4F6F-8299-D8BFA4A52E77}" dt="2024-11-19T07:04:06.699" v="2337" actId="478"/>
          <ac:spMkLst>
            <pc:docMk/>
            <pc:sldMk cId="3140856220" sldId="295"/>
            <ac:spMk id="2" creationId="{6F72CFE5-DC67-2EB5-5BBF-2492A84F45C7}"/>
          </ac:spMkLst>
        </pc:spChg>
        <pc:spChg chg="add mod">
          <ac:chgData name="vikshita mali" userId="03f78c0013ef2bfa" providerId="LiveId" clId="{44335679-F3DA-4F6F-8299-D8BFA4A52E77}" dt="2024-11-19T07:05:18.825" v="2353" actId="20577"/>
          <ac:spMkLst>
            <pc:docMk/>
            <pc:sldMk cId="3140856220" sldId="295"/>
            <ac:spMk id="3" creationId="{9717F0B8-5D50-4568-A79E-1FFE62DC2216}"/>
          </ac:spMkLst>
        </pc:spChg>
        <pc:spChg chg="mod">
          <ac:chgData name="vikshita mali" userId="03f78c0013ef2bfa" providerId="LiveId" clId="{44335679-F3DA-4F6F-8299-D8BFA4A52E77}" dt="2024-11-19T07:04:16.679" v="2338"/>
          <ac:spMkLst>
            <pc:docMk/>
            <pc:sldMk cId="3140856220" sldId="295"/>
            <ac:spMk id="5" creationId="{DCA5074F-3A12-4903-DAF1-48F710BB908A}"/>
          </ac:spMkLst>
        </pc:spChg>
        <pc:spChg chg="mod">
          <ac:chgData name="vikshita mali" userId="03f78c0013ef2bfa" providerId="LiveId" clId="{44335679-F3DA-4F6F-8299-D8BFA4A52E77}" dt="2024-11-19T07:04:16.679" v="2338"/>
          <ac:spMkLst>
            <pc:docMk/>
            <pc:sldMk cId="3140856220" sldId="295"/>
            <ac:spMk id="6" creationId="{5FD78563-D8AB-1824-9E3B-EC245FA22C94}"/>
          </ac:spMkLst>
        </pc:spChg>
        <pc:spChg chg="mod">
          <ac:chgData name="vikshita mali" userId="03f78c0013ef2bfa" providerId="LiveId" clId="{44335679-F3DA-4F6F-8299-D8BFA4A52E77}" dt="2024-11-19T07:04:16.679" v="2338"/>
          <ac:spMkLst>
            <pc:docMk/>
            <pc:sldMk cId="3140856220" sldId="295"/>
            <ac:spMk id="7" creationId="{672B65CD-EC0B-FBA4-35E5-E6139AB2C5D4}"/>
          </ac:spMkLst>
        </pc:spChg>
        <pc:spChg chg="mod">
          <ac:chgData name="vikshita mali" userId="03f78c0013ef2bfa" providerId="LiveId" clId="{44335679-F3DA-4F6F-8299-D8BFA4A52E77}" dt="2024-11-19T07:04:16.679" v="2338"/>
          <ac:spMkLst>
            <pc:docMk/>
            <pc:sldMk cId="3140856220" sldId="295"/>
            <ac:spMk id="8" creationId="{E664F854-9579-65CB-C60A-C01CD60739CB}"/>
          </ac:spMkLst>
        </pc:spChg>
        <pc:spChg chg="mod">
          <ac:chgData name="vikshita mali" userId="03f78c0013ef2bfa" providerId="LiveId" clId="{44335679-F3DA-4F6F-8299-D8BFA4A52E77}" dt="2024-11-19T07:04:16.679" v="2338"/>
          <ac:spMkLst>
            <pc:docMk/>
            <pc:sldMk cId="3140856220" sldId="295"/>
            <ac:spMk id="9" creationId="{AAC7F994-D7E3-C590-CF24-88C9CAA0EF26}"/>
          </ac:spMkLst>
        </pc:spChg>
        <pc:spChg chg="mod">
          <ac:chgData name="vikshita mali" userId="03f78c0013ef2bfa" providerId="LiveId" clId="{44335679-F3DA-4F6F-8299-D8BFA4A52E77}" dt="2024-11-19T07:04:16.679" v="2338"/>
          <ac:spMkLst>
            <pc:docMk/>
            <pc:sldMk cId="3140856220" sldId="295"/>
            <ac:spMk id="10" creationId="{040851C9-CEE7-F080-EE78-AD658C2575FB}"/>
          </ac:spMkLst>
        </pc:spChg>
        <pc:spChg chg="add mod">
          <ac:chgData name="vikshita mali" userId="03f78c0013ef2bfa" providerId="LiveId" clId="{44335679-F3DA-4F6F-8299-D8BFA4A52E77}" dt="2024-11-19T07:04:16.679" v="2338"/>
          <ac:spMkLst>
            <pc:docMk/>
            <pc:sldMk cId="3140856220" sldId="295"/>
            <ac:spMk id="11" creationId="{7565CCCE-03C9-E1A8-C5B8-2A835E928634}"/>
          </ac:spMkLst>
        </pc:spChg>
        <pc:spChg chg="add mod">
          <ac:chgData name="vikshita mali" userId="03f78c0013ef2bfa" providerId="LiveId" clId="{44335679-F3DA-4F6F-8299-D8BFA4A52E77}" dt="2024-11-19T07:04:16.679" v="2338"/>
          <ac:spMkLst>
            <pc:docMk/>
            <pc:sldMk cId="3140856220" sldId="295"/>
            <ac:spMk id="12" creationId="{AC49C66D-6D29-4B46-ECBB-D92C86257DA8}"/>
          </ac:spMkLst>
        </pc:spChg>
        <pc:spChg chg="add mod">
          <ac:chgData name="vikshita mali" userId="03f78c0013ef2bfa" providerId="LiveId" clId="{44335679-F3DA-4F6F-8299-D8BFA4A52E77}" dt="2024-11-19T07:04:16.679" v="2338"/>
          <ac:spMkLst>
            <pc:docMk/>
            <pc:sldMk cId="3140856220" sldId="295"/>
            <ac:spMk id="13" creationId="{01CE064F-5B80-DCDA-2F6F-3DB429B55197}"/>
          </ac:spMkLst>
        </pc:spChg>
        <pc:spChg chg="add mod">
          <ac:chgData name="vikshita mali" userId="03f78c0013ef2bfa" providerId="LiveId" clId="{44335679-F3DA-4F6F-8299-D8BFA4A52E77}" dt="2024-11-19T07:04:16.679" v="2338"/>
          <ac:spMkLst>
            <pc:docMk/>
            <pc:sldMk cId="3140856220" sldId="295"/>
            <ac:spMk id="14" creationId="{8CE08BEA-337B-0949-4B1B-72BF395F9463}"/>
          </ac:spMkLst>
        </pc:spChg>
        <pc:spChg chg="add mod">
          <ac:chgData name="vikshita mali" userId="03f78c0013ef2bfa" providerId="LiveId" clId="{44335679-F3DA-4F6F-8299-D8BFA4A52E77}" dt="2024-11-19T07:04:16.679" v="2338"/>
          <ac:spMkLst>
            <pc:docMk/>
            <pc:sldMk cId="3140856220" sldId="295"/>
            <ac:spMk id="15" creationId="{47EF948B-3FF0-01A7-1218-9CAA8CDBF66F}"/>
          </ac:spMkLst>
        </pc:spChg>
        <pc:spChg chg="add mod">
          <ac:chgData name="vikshita mali" userId="03f78c0013ef2bfa" providerId="LiveId" clId="{44335679-F3DA-4F6F-8299-D8BFA4A52E77}" dt="2024-11-19T07:04:16.679" v="2338"/>
          <ac:spMkLst>
            <pc:docMk/>
            <pc:sldMk cId="3140856220" sldId="295"/>
            <ac:spMk id="16" creationId="{B4FF45E1-F7AB-63BE-6175-2E5AFCCBD830}"/>
          </ac:spMkLst>
        </pc:spChg>
        <pc:spChg chg="mod">
          <ac:chgData name="vikshita mali" userId="03f78c0013ef2bfa" providerId="LiveId" clId="{44335679-F3DA-4F6F-8299-D8BFA4A52E77}" dt="2024-11-19T07:06:15.479" v="2364" actId="255"/>
          <ac:spMkLst>
            <pc:docMk/>
            <pc:sldMk cId="3140856220" sldId="295"/>
            <ac:spMk id="18" creationId="{8B3F4E7A-B3E3-99EA-4EA5-96F052DE8C6A}"/>
          </ac:spMkLst>
        </pc:spChg>
        <pc:spChg chg="mod">
          <ac:chgData name="vikshita mali" userId="03f78c0013ef2bfa" providerId="LiveId" clId="{44335679-F3DA-4F6F-8299-D8BFA4A52E77}" dt="2024-11-19T07:05:45.466" v="2358"/>
          <ac:spMkLst>
            <pc:docMk/>
            <pc:sldMk cId="3140856220" sldId="295"/>
            <ac:spMk id="19" creationId="{44F88781-2A28-DFE9-7BFA-30CC7AC7C413}"/>
          </ac:spMkLst>
        </pc:spChg>
        <pc:spChg chg="add mod">
          <ac:chgData name="vikshita mali" userId="03f78c0013ef2bfa" providerId="LiveId" clId="{44335679-F3DA-4F6F-8299-D8BFA4A52E77}" dt="2024-11-19T07:04:16.679" v="2338"/>
          <ac:spMkLst>
            <pc:docMk/>
            <pc:sldMk cId="3140856220" sldId="295"/>
            <ac:spMk id="20" creationId="{CDE598EA-7787-7483-E988-15FF000102EA}"/>
          </ac:spMkLst>
        </pc:spChg>
        <pc:spChg chg="add mod">
          <ac:chgData name="vikshita mali" userId="03f78c0013ef2bfa" providerId="LiveId" clId="{44335679-F3DA-4F6F-8299-D8BFA4A52E77}" dt="2024-11-19T07:04:16.679" v="2338"/>
          <ac:spMkLst>
            <pc:docMk/>
            <pc:sldMk cId="3140856220" sldId="295"/>
            <ac:spMk id="21" creationId="{65B51A08-4B5B-820E-1746-B7BA35A336D4}"/>
          </ac:spMkLst>
        </pc:spChg>
        <pc:spChg chg="add mod">
          <ac:chgData name="vikshita mali" userId="03f78c0013ef2bfa" providerId="LiveId" clId="{44335679-F3DA-4F6F-8299-D8BFA4A52E77}" dt="2024-11-19T07:04:16.679" v="2338"/>
          <ac:spMkLst>
            <pc:docMk/>
            <pc:sldMk cId="3140856220" sldId="295"/>
            <ac:spMk id="22" creationId="{9A59B71B-EB44-7705-CCAE-CBA74586643A}"/>
          </ac:spMkLst>
        </pc:spChg>
        <pc:spChg chg="add mod">
          <ac:chgData name="vikshita mali" userId="03f78c0013ef2bfa" providerId="LiveId" clId="{44335679-F3DA-4F6F-8299-D8BFA4A52E77}" dt="2024-11-19T07:04:16.679" v="2338"/>
          <ac:spMkLst>
            <pc:docMk/>
            <pc:sldMk cId="3140856220" sldId="295"/>
            <ac:spMk id="23" creationId="{18D7C4EC-76B9-394E-E8CB-35582133D10D}"/>
          </ac:spMkLst>
        </pc:spChg>
        <pc:spChg chg="add mod">
          <ac:chgData name="vikshita mali" userId="03f78c0013ef2bfa" providerId="LiveId" clId="{44335679-F3DA-4F6F-8299-D8BFA4A52E77}" dt="2024-11-19T07:04:16.679" v="2338"/>
          <ac:spMkLst>
            <pc:docMk/>
            <pc:sldMk cId="3140856220" sldId="295"/>
            <ac:spMk id="24" creationId="{BE407C07-5F4A-AD8F-4D47-84439E383CE6}"/>
          </ac:spMkLst>
        </pc:spChg>
        <pc:spChg chg="add mod">
          <ac:chgData name="vikshita mali" userId="03f78c0013ef2bfa" providerId="LiveId" clId="{44335679-F3DA-4F6F-8299-D8BFA4A52E77}" dt="2024-11-19T07:04:16.679" v="2338"/>
          <ac:spMkLst>
            <pc:docMk/>
            <pc:sldMk cId="3140856220" sldId="295"/>
            <ac:spMk id="25" creationId="{BF925328-CC67-F0E3-8909-6FA28F2A5605}"/>
          </ac:spMkLst>
        </pc:spChg>
        <pc:spChg chg="add mod">
          <ac:chgData name="vikshita mali" userId="03f78c0013ef2bfa" providerId="LiveId" clId="{44335679-F3DA-4F6F-8299-D8BFA4A52E77}" dt="2024-11-19T07:04:47.279" v="2342"/>
          <ac:spMkLst>
            <pc:docMk/>
            <pc:sldMk cId="3140856220" sldId="295"/>
            <ac:spMk id="26" creationId="{723F2A08-1E41-5448-DC53-858B90A9D3A9}"/>
          </ac:spMkLst>
        </pc:spChg>
        <pc:spChg chg="mod">
          <ac:chgData name="vikshita mali" userId="03f78c0013ef2bfa" providerId="LiveId" clId="{44335679-F3DA-4F6F-8299-D8BFA4A52E77}" dt="2024-11-19T07:07:04.922" v="2375" actId="255"/>
          <ac:spMkLst>
            <pc:docMk/>
            <pc:sldMk cId="3140856220" sldId="295"/>
            <ac:spMk id="28" creationId="{98484246-64B0-62BA-C98C-5A837E94B22C}"/>
          </ac:spMkLst>
        </pc:spChg>
        <pc:spChg chg="mod">
          <ac:chgData name="vikshita mali" userId="03f78c0013ef2bfa" providerId="LiveId" clId="{44335679-F3DA-4F6F-8299-D8BFA4A52E77}" dt="2024-11-19T07:06:38.367" v="2369"/>
          <ac:spMkLst>
            <pc:docMk/>
            <pc:sldMk cId="3140856220" sldId="295"/>
            <ac:spMk id="29" creationId="{5ACF674C-83F8-691A-0E74-FE943D7E36E9}"/>
          </ac:spMkLst>
        </pc:spChg>
        <pc:spChg chg="mod">
          <ac:chgData name="vikshita mali" userId="03f78c0013ef2bfa" providerId="LiveId" clId="{44335679-F3DA-4F6F-8299-D8BFA4A52E77}" dt="2024-11-19T07:07:42.874" v="2386" actId="255"/>
          <ac:spMkLst>
            <pc:docMk/>
            <pc:sldMk cId="3140856220" sldId="295"/>
            <ac:spMk id="31" creationId="{D2EDF8F1-319C-6687-D0D3-6E1BF3D8412E}"/>
          </ac:spMkLst>
        </pc:spChg>
        <pc:spChg chg="mod">
          <ac:chgData name="vikshita mali" userId="03f78c0013ef2bfa" providerId="LiveId" clId="{44335679-F3DA-4F6F-8299-D8BFA4A52E77}" dt="2024-11-19T07:07:21.217" v="2380"/>
          <ac:spMkLst>
            <pc:docMk/>
            <pc:sldMk cId="3140856220" sldId="295"/>
            <ac:spMk id="32" creationId="{FB49ABE4-5A7C-5B82-E6AE-AD3EEDFA3281}"/>
          </ac:spMkLst>
        </pc:spChg>
        <pc:spChg chg="mod">
          <ac:chgData name="vikshita mali" userId="03f78c0013ef2bfa" providerId="LiveId" clId="{44335679-F3DA-4F6F-8299-D8BFA4A52E77}" dt="2024-11-19T07:08:36.754" v="2399" actId="255"/>
          <ac:spMkLst>
            <pc:docMk/>
            <pc:sldMk cId="3140856220" sldId="295"/>
            <ac:spMk id="34" creationId="{3E0D6242-1C45-6C2E-E0EE-42ECCC3DFD1B}"/>
          </ac:spMkLst>
        </pc:spChg>
        <pc:spChg chg="mod">
          <ac:chgData name="vikshita mali" userId="03f78c0013ef2bfa" providerId="LiveId" clId="{44335679-F3DA-4F6F-8299-D8BFA4A52E77}" dt="2024-11-19T07:08:10.563" v="2392" actId="20577"/>
          <ac:spMkLst>
            <pc:docMk/>
            <pc:sldMk cId="3140856220" sldId="295"/>
            <ac:spMk id="35" creationId="{AB6ABCA6-F7D3-AE86-4F5D-478BF426D2DC}"/>
          </ac:spMkLst>
        </pc:spChg>
        <pc:spChg chg="mod">
          <ac:chgData name="vikshita mali" userId="03f78c0013ef2bfa" providerId="LiveId" clId="{44335679-F3DA-4F6F-8299-D8BFA4A52E77}" dt="2024-11-19T07:09:12.648" v="2410" actId="255"/>
          <ac:spMkLst>
            <pc:docMk/>
            <pc:sldMk cId="3140856220" sldId="295"/>
            <ac:spMk id="37" creationId="{B9225AD4-4F96-5D43-9E16-F6B209A9E834}"/>
          </ac:spMkLst>
        </pc:spChg>
        <pc:spChg chg="mod">
          <ac:chgData name="vikshita mali" userId="03f78c0013ef2bfa" providerId="LiveId" clId="{44335679-F3DA-4F6F-8299-D8BFA4A52E77}" dt="2024-11-19T07:08:49.224" v="2404"/>
          <ac:spMkLst>
            <pc:docMk/>
            <pc:sldMk cId="3140856220" sldId="295"/>
            <ac:spMk id="38" creationId="{4921BE9B-B537-A17C-0481-E8AB018213F7}"/>
          </ac:spMkLst>
        </pc:spChg>
        <pc:spChg chg="mod">
          <ac:chgData name="vikshita mali" userId="03f78c0013ef2bfa" providerId="LiveId" clId="{44335679-F3DA-4F6F-8299-D8BFA4A52E77}" dt="2024-11-19T07:10:13.132" v="2422" actId="255"/>
          <ac:spMkLst>
            <pc:docMk/>
            <pc:sldMk cId="3140856220" sldId="295"/>
            <ac:spMk id="40" creationId="{4DAE7A0B-D689-F855-16F8-C66039B5AF56}"/>
          </ac:spMkLst>
        </pc:spChg>
        <pc:spChg chg="mod">
          <ac:chgData name="vikshita mali" userId="03f78c0013ef2bfa" providerId="LiveId" clId="{44335679-F3DA-4F6F-8299-D8BFA4A52E77}" dt="2024-11-19T07:09:29.275" v="2415"/>
          <ac:spMkLst>
            <pc:docMk/>
            <pc:sldMk cId="3140856220" sldId="295"/>
            <ac:spMk id="41" creationId="{A7DD75D4-B43B-D664-6B9A-B084FE1F1A3F}"/>
          </ac:spMkLst>
        </pc:spChg>
        <pc:spChg chg="mod">
          <ac:chgData name="vikshita mali" userId="03f78c0013ef2bfa" providerId="LiveId" clId="{44335679-F3DA-4F6F-8299-D8BFA4A52E77}" dt="2024-11-19T07:04:16.679" v="2338"/>
          <ac:spMkLst>
            <pc:docMk/>
            <pc:sldMk cId="3140856220" sldId="295"/>
            <ac:spMk id="47" creationId="{4FB89A43-FCFE-08C4-6EE1-4CD68FF4B0D4}"/>
          </ac:spMkLst>
        </pc:spChg>
        <pc:spChg chg="mod">
          <ac:chgData name="vikshita mali" userId="03f78c0013ef2bfa" providerId="LiveId" clId="{44335679-F3DA-4F6F-8299-D8BFA4A52E77}" dt="2024-11-19T07:04:16.679" v="2338"/>
          <ac:spMkLst>
            <pc:docMk/>
            <pc:sldMk cId="3140856220" sldId="295"/>
            <ac:spMk id="48" creationId="{A30507EC-01F4-7E0D-EB23-8C7AB2551EB7}"/>
          </ac:spMkLst>
        </pc:spChg>
        <pc:spChg chg="add mod">
          <ac:chgData name="vikshita mali" userId="03f78c0013ef2bfa" providerId="LiveId" clId="{44335679-F3DA-4F6F-8299-D8BFA4A52E77}" dt="2024-11-19T07:04:16.679" v="2338"/>
          <ac:spMkLst>
            <pc:docMk/>
            <pc:sldMk cId="3140856220" sldId="295"/>
            <ac:spMk id="49" creationId="{F38F7FEF-166A-277A-8864-03FDD0F770FA}"/>
          </ac:spMkLst>
        </pc:spChg>
        <pc:spChg chg="mod">
          <ac:chgData name="vikshita mali" userId="03f78c0013ef2bfa" providerId="LiveId" clId="{44335679-F3DA-4F6F-8299-D8BFA4A52E77}" dt="2024-11-19T07:04:16.679" v="2338"/>
          <ac:spMkLst>
            <pc:docMk/>
            <pc:sldMk cId="3140856220" sldId="295"/>
            <ac:spMk id="51" creationId="{BEC48494-1BAF-732D-82A1-6346149DE4F2}"/>
          </ac:spMkLst>
        </pc:spChg>
        <pc:spChg chg="mod">
          <ac:chgData name="vikshita mali" userId="03f78c0013ef2bfa" providerId="LiveId" clId="{44335679-F3DA-4F6F-8299-D8BFA4A52E77}" dt="2024-11-19T07:04:16.679" v="2338"/>
          <ac:spMkLst>
            <pc:docMk/>
            <pc:sldMk cId="3140856220" sldId="295"/>
            <ac:spMk id="52" creationId="{D01CCA18-2784-35C2-069F-E8C0BBC207F3}"/>
          </ac:spMkLst>
        </pc:spChg>
        <pc:spChg chg="mod">
          <ac:chgData name="vikshita mali" userId="03f78c0013ef2bfa" providerId="LiveId" clId="{44335679-F3DA-4F6F-8299-D8BFA4A52E77}" dt="2024-11-19T07:04:16.679" v="2338"/>
          <ac:spMkLst>
            <pc:docMk/>
            <pc:sldMk cId="3140856220" sldId="295"/>
            <ac:spMk id="53" creationId="{C9C32BD8-702D-097A-965E-69B599FC7107}"/>
          </ac:spMkLst>
        </pc:spChg>
        <pc:spChg chg="mod">
          <ac:chgData name="vikshita mali" userId="03f78c0013ef2bfa" providerId="LiveId" clId="{44335679-F3DA-4F6F-8299-D8BFA4A52E77}" dt="2024-11-19T07:04:16.679" v="2338"/>
          <ac:spMkLst>
            <pc:docMk/>
            <pc:sldMk cId="3140856220" sldId="295"/>
            <ac:spMk id="55" creationId="{467FE486-3E8F-054E-2293-99CFC123857B}"/>
          </ac:spMkLst>
        </pc:spChg>
        <pc:spChg chg="mod">
          <ac:chgData name="vikshita mali" userId="03f78c0013ef2bfa" providerId="LiveId" clId="{44335679-F3DA-4F6F-8299-D8BFA4A52E77}" dt="2024-11-19T07:04:16.679" v="2338"/>
          <ac:spMkLst>
            <pc:docMk/>
            <pc:sldMk cId="3140856220" sldId="295"/>
            <ac:spMk id="56" creationId="{6D5F7C6C-DB3F-8EA2-2887-50F8B4355D52}"/>
          </ac:spMkLst>
        </pc:spChg>
        <pc:spChg chg="mod">
          <ac:chgData name="vikshita mali" userId="03f78c0013ef2bfa" providerId="LiveId" clId="{44335679-F3DA-4F6F-8299-D8BFA4A52E77}" dt="2024-11-19T07:04:16.679" v="2338"/>
          <ac:spMkLst>
            <pc:docMk/>
            <pc:sldMk cId="3140856220" sldId="295"/>
            <ac:spMk id="57" creationId="{68D002D6-E788-E4BC-FC9A-13B586B449E2}"/>
          </ac:spMkLst>
        </pc:spChg>
        <pc:spChg chg="mod">
          <ac:chgData name="vikshita mali" userId="03f78c0013ef2bfa" providerId="LiveId" clId="{44335679-F3DA-4F6F-8299-D8BFA4A52E77}" dt="2024-11-19T07:04:16.679" v="2338"/>
          <ac:spMkLst>
            <pc:docMk/>
            <pc:sldMk cId="3140856220" sldId="295"/>
            <ac:spMk id="58" creationId="{67A50C3D-0308-A904-751F-1146CD248574}"/>
          </ac:spMkLst>
        </pc:spChg>
        <pc:spChg chg="mod">
          <ac:chgData name="vikshita mali" userId="03f78c0013ef2bfa" providerId="LiveId" clId="{44335679-F3DA-4F6F-8299-D8BFA4A52E77}" dt="2024-11-19T07:04:16.679" v="2338"/>
          <ac:spMkLst>
            <pc:docMk/>
            <pc:sldMk cId="3140856220" sldId="295"/>
            <ac:spMk id="59" creationId="{00F8E163-CBCF-9601-5E02-FBEDBEF38B8C}"/>
          </ac:spMkLst>
        </pc:spChg>
        <pc:spChg chg="mod">
          <ac:chgData name="vikshita mali" userId="03f78c0013ef2bfa" providerId="LiveId" clId="{44335679-F3DA-4F6F-8299-D8BFA4A52E77}" dt="2024-11-19T07:04:16.679" v="2338"/>
          <ac:spMkLst>
            <pc:docMk/>
            <pc:sldMk cId="3140856220" sldId="295"/>
            <ac:spMk id="60" creationId="{367302BB-7DA0-9CE3-3809-6DACFED175FB}"/>
          </ac:spMkLst>
        </pc:spChg>
        <pc:spChg chg="mod">
          <ac:chgData name="vikshita mali" userId="03f78c0013ef2bfa" providerId="LiveId" clId="{44335679-F3DA-4F6F-8299-D8BFA4A52E77}" dt="2024-11-19T07:04:16.679" v="2338"/>
          <ac:spMkLst>
            <pc:docMk/>
            <pc:sldMk cId="3140856220" sldId="295"/>
            <ac:spMk id="61" creationId="{FA88247B-6B7B-BECC-E4D0-50B5F43D9B8D}"/>
          </ac:spMkLst>
        </pc:spChg>
        <pc:spChg chg="mod">
          <ac:chgData name="vikshita mali" userId="03f78c0013ef2bfa" providerId="LiveId" clId="{44335679-F3DA-4F6F-8299-D8BFA4A52E77}" dt="2024-11-19T07:04:16.679" v="2338"/>
          <ac:spMkLst>
            <pc:docMk/>
            <pc:sldMk cId="3140856220" sldId="295"/>
            <ac:spMk id="63" creationId="{7590E55D-D9FF-2671-299D-D3F92CE95F0C}"/>
          </ac:spMkLst>
        </pc:spChg>
        <pc:spChg chg="mod">
          <ac:chgData name="vikshita mali" userId="03f78c0013ef2bfa" providerId="LiveId" clId="{44335679-F3DA-4F6F-8299-D8BFA4A52E77}" dt="2024-11-19T07:04:16.679" v="2338"/>
          <ac:spMkLst>
            <pc:docMk/>
            <pc:sldMk cId="3140856220" sldId="295"/>
            <ac:spMk id="64" creationId="{1C1A7419-D94F-D6C7-598D-81F15315C801}"/>
          </ac:spMkLst>
        </pc:spChg>
        <pc:spChg chg="mod">
          <ac:chgData name="vikshita mali" userId="03f78c0013ef2bfa" providerId="LiveId" clId="{44335679-F3DA-4F6F-8299-D8BFA4A52E77}" dt="2024-11-19T07:04:16.679" v="2338"/>
          <ac:spMkLst>
            <pc:docMk/>
            <pc:sldMk cId="3140856220" sldId="295"/>
            <ac:spMk id="65" creationId="{2830892B-4B4D-6FBA-13F2-D445BD300B79}"/>
          </ac:spMkLst>
        </pc:spChg>
        <pc:spChg chg="mod">
          <ac:chgData name="vikshita mali" userId="03f78c0013ef2bfa" providerId="LiveId" clId="{44335679-F3DA-4F6F-8299-D8BFA4A52E77}" dt="2024-11-19T07:04:16.679" v="2338"/>
          <ac:spMkLst>
            <pc:docMk/>
            <pc:sldMk cId="3140856220" sldId="295"/>
            <ac:spMk id="66" creationId="{14B57A14-DAEF-B8D7-F6AD-30E118B0E219}"/>
          </ac:spMkLst>
        </pc:spChg>
        <pc:spChg chg="mod">
          <ac:chgData name="vikshita mali" userId="03f78c0013ef2bfa" providerId="LiveId" clId="{44335679-F3DA-4F6F-8299-D8BFA4A52E77}" dt="2024-11-19T07:04:16.679" v="2338"/>
          <ac:spMkLst>
            <pc:docMk/>
            <pc:sldMk cId="3140856220" sldId="295"/>
            <ac:spMk id="67" creationId="{9927DAD5-9142-1774-26E3-D41C66C499BB}"/>
          </ac:spMkLst>
        </pc:spChg>
        <pc:spChg chg="mod">
          <ac:chgData name="vikshita mali" userId="03f78c0013ef2bfa" providerId="LiveId" clId="{44335679-F3DA-4F6F-8299-D8BFA4A52E77}" dt="2024-11-19T07:04:16.679" v="2338"/>
          <ac:spMkLst>
            <pc:docMk/>
            <pc:sldMk cId="3140856220" sldId="295"/>
            <ac:spMk id="68" creationId="{2BCC76AE-DAD3-BBC3-67AA-7143B02D69D3}"/>
          </ac:spMkLst>
        </pc:spChg>
        <pc:spChg chg="mod">
          <ac:chgData name="vikshita mali" userId="03f78c0013ef2bfa" providerId="LiveId" clId="{44335679-F3DA-4F6F-8299-D8BFA4A52E77}" dt="2024-11-19T07:04:16.679" v="2338"/>
          <ac:spMkLst>
            <pc:docMk/>
            <pc:sldMk cId="3140856220" sldId="295"/>
            <ac:spMk id="69" creationId="{34970F30-E3F6-8B45-B3E9-39E14CE145F7}"/>
          </ac:spMkLst>
        </pc:spChg>
        <pc:spChg chg="mod">
          <ac:chgData name="vikshita mali" userId="03f78c0013ef2bfa" providerId="LiveId" clId="{44335679-F3DA-4F6F-8299-D8BFA4A52E77}" dt="2024-11-19T07:04:16.679" v="2338"/>
          <ac:spMkLst>
            <pc:docMk/>
            <pc:sldMk cId="3140856220" sldId="295"/>
            <ac:spMk id="70" creationId="{B63B2E6B-2C12-60B2-B929-1977E2FFEDD9}"/>
          </ac:spMkLst>
        </pc:spChg>
        <pc:spChg chg="add mod">
          <ac:chgData name="vikshita mali" userId="03f78c0013ef2bfa" providerId="LiveId" clId="{44335679-F3DA-4F6F-8299-D8BFA4A52E77}" dt="2024-11-19T07:04:16.679" v="2338"/>
          <ac:spMkLst>
            <pc:docMk/>
            <pc:sldMk cId="3140856220" sldId="295"/>
            <ac:spMk id="71" creationId="{B6AA0139-2053-B6BF-2491-9A4DD3E1BCEE}"/>
          </ac:spMkLst>
        </pc:spChg>
        <pc:spChg chg="mod">
          <ac:chgData name="vikshita mali" userId="03f78c0013ef2bfa" providerId="LiveId" clId="{44335679-F3DA-4F6F-8299-D8BFA4A52E77}" dt="2024-11-19T07:04:16.679" v="2338"/>
          <ac:spMkLst>
            <pc:docMk/>
            <pc:sldMk cId="3140856220" sldId="295"/>
            <ac:spMk id="73" creationId="{05C8E181-D584-9CAB-FD09-D64B30A57390}"/>
          </ac:spMkLst>
        </pc:spChg>
        <pc:spChg chg="mod">
          <ac:chgData name="vikshita mali" userId="03f78c0013ef2bfa" providerId="LiveId" clId="{44335679-F3DA-4F6F-8299-D8BFA4A52E77}" dt="2024-11-19T07:04:16.679" v="2338"/>
          <ac:spMkLst>
            <pc:docMk/>
            <pc:sldMk cId="3140856220" sldId="295"/>
            <ac:spMk id="74" creationId="{C6EF6282-E0CA-626B-9ECC-2D98D1A07332}"/>
          </ac:spMkLst>
        </pc:spChg>
        <pc:spChg chg="mod">
          <ac:chgData name="vikshita mali" userId="03f78c0013ef2bfa" providerId="LiveId" clId="{44335679-F3DA-4F6F-8299-D8BFA4A52E77}" dt="2024-11-19T07:04:16.679" v="2338"/>
          <ac:spMkLst>
            <pc:docMk/>
            <pc:sldMk cId="3140856220" sldId="295"/>
            <ac:spMk id="75" creationId="{5BA5D836-8C3B-3273-0765-D7200C31E97F}"/>
          </ac:spMkLst>
        </pc:spChg>
        <pc:spChg chg="add mod">
          <ac:chgData name="vikshita mali" userId="03f78c0013ef2bfa" providerId="LiveId" clId="{44335679-F3DA-4F6F-8299-D8BFA4A52E77}" dt="2024-11-19T10:06:47.667" v="2620"/>
          <ac:spMkLst>
            <pc:docMk/>
            <pc:sldMk cId="3140856220" sldId="295"/>
            <ac:spMk id="76" creationId="{6FAB25D6-A597-394F-DDA7-3A1ABFA36ACC}"/>
          </ac:spMkLst>
        </pc:spChg>
        <pc:spChg chg="add mod">
          <ac:chgData name="vikshita mali" userId="03f78c0013ef2bfa" providerId="LiveId" clId="{44335679-F3DA-4F6F-8299-D8BFA4A52E77}" dt="2024-11-19T10:08:24.330" v="2648" actId="20577"/>
          <ac:spMkLst>
            <pc:docMk/>
            <pc:sldMk cId="3140856220" sldId="295"/>
            <ac:spMk id="77" creationId="{3AF741B8-65EE-2906-B9A0-D12DAE48B8AB}"/>
          </ac:spMkLst>
        </pc:spChg>
        <pc:grpChg chg="add mod">
          <ac:chgData name="vikshita mali" userId="03f78c0013ef2bfa" providerId="LiveId" clId="{44335679-F3DA-4F6F-8299-D8BFA4A52E77}" dt="2024-11-19T07:04:16.679" v="2338"/>
          <ac:grpSpMkLst>
            <pc:docMk/>
            <pc:sldMk cId="3140856220" sldId="295"/>
            <ac:grpSpMk id="4" creationId="{1C28FCFA-E093-C200-D12E-D3497C2019B8}"/>
          </ac:grpSpMkLst>
        </pc:grpChg>
        <pc:grpChg chg="add mod">
          <ac:chgData name="vikshita mali" userId="03f78c0013ef2bfa" providerId="LiveId" clId="{44335679-F3DA-4F6F-8299-D8BFA4A52E77}" dt="2024-11-19T07:04:16.679" v="2338"/>
          <ac:grpSpMkLst>
            <pc:docMk/>
            <pc:sldMk cId="3140856220" sldId="295"/>
            <ac:grpSpMk id="17" creationId="{2CC6D6F9-9CA6-5669-E228-E403BF145547}"/>
          </ac:grpSpMkLst>
        </pc:grpChg>
        <pc:grpChg chg="add mod">
          <ac:chgData name="vikshita mali" userId="03f78c0013ef2bfa" providerId="LiveId" clId="{44335679-F3DA-4F6F-8299-D8BFA4A52E77}" dt="2024-11-19T07:04:16.679" v="2338"/>
          <ac:grpSpMkLst>
            <pc:docMk/>
            <pc:sldMk cId="3140856220" sldId="295"/>
            <ac:grpSpMk id="27" creationId="{2E77E2A3-B594-5682-07EA-84A9B19C2F77}"/>
          </ac:grpSpMkLst>
        </pc:grpChg>
        <pc:grpChg chg="add mod">
          <ac:chgData name="vikshita mali" userId="03f78c0013ef2bfa" providerId="LiveId" clId="{44335679-F3DA-4F6F-8299-D8BFA4A52E77}" dt="2024-11-19T07:04:16.679" v="2338"/>
          <ac:grpSpMkLst>
            <pc:docMk/>
            <pc:sldMk cId="3140856220" sldId="295"/>
            <ac:grpSpMk id="30" creationId="{253BC952-5A1F-2005-E414-29DD25CAB1CD}"/>
          </ac:grpSpMkLst>
        </pc:grpChg>
        <pc:grpChg chg="add mod">
          <ac:chgData name="vikshita mali" userId="03f78c0013ef2bfa" providerId="LiveId" clId="{44335679-F3DA-4F6F-8299-D8BFA4A52E77}" dt="2024-11-19T07:04:16.679" v="2338"/>
          <ac:grpSpMkLst>
            <pc:docMk/>
            <pc:sldMk cId="3140856220" sldId="295"/>
            <ac:grpSpMk id="33" creationId="{6119D459-98CC-8D4F-DCCE-CD1E8A555805}"/>
          </ac:grpSpMkLst>
        </pc:grpChg>
        <pc:grpChg chg="add mod">
          <ac:chgData name="vikshita mali" userId="03f78c0013ef2bfa" providerId="LiveId" clId="{44335679-F3DA-4F6F-8299-D8BFA4A52E77}" dt="2024-11-19T07:04:16.679" v="2338"/>
          <ac:grpSpMkLst>
            <pc:docMk/>
            <pc:sldMk cId="3140856220" sldId="295"/>
            <ac:grpSpMk id="36" creationId="{B13E72B2-AE9F-EADE-D560-604501CF32FF}"/>
          </ac:grpSpMkLst>
        </pc:grpChg>
        <pc:grpChg chg="add mod">
          <ac:chgData name="vikshita mali" userId="03f78c0013ef2bfa" providerId="LiveId" clId="{44335679-F3DA-4F6F-8299-D8BFA4A52E77}" dt="2024-11-19T07:04:16.679" v="2338"/>
          <ac:grpSpMkLst>
            <pc:docMk/>
            <pc:sldMk cId="3140856220" sldId="295"/>
            <ac:grpSpMk id="39" creationId="{E413905E-B0C6-EA85-9743-BC725A5C2741}"/>
          </ac:grpSpMkLst>
        </pc:grpChg>
        <pc:grpChg chg="add mod">
          <ac:chgData name="vikshita mali" userId="03f78c0013ef2bfa" providerId="LiveId" clId="{44335679-F3DA-4F6F-8299-D8BFA4A52E77}" dt="2024-11-19T07:04:16.679" v="2338"/>
          <ac:grpSpMkLst>
            <pc:docMk/>
            <pc:sldMk cId="3140856220" sldId="295"/>
            <ac:grpSpMk id="46" creationId="{FA1D0598-7078-2C47-DCDD-ECD6C152A902}"/>
          </ac:grpSpMkLst>
        </pc:grpChg>
        <pc:grpChg chg="add mod">
          <ac:chgData name="vikshita mali" userId="03f78c0013ef2bfa" providerId="LiveId" clId="{44335679-F3DA-4F6F-8299-D8BFA4A52E77}" dt="2024-11-19T07:04:16.679" v="2338"/>
          <ac:grpSpMkLst>
            <pc:docMk/>
            <pc:sldMk cId="3140856220" sldId="295"/>
            <ac:grpSpMk id="50" creationId="{9FC4C887-B4D5-3F27-C1CF-3D8719FA1680}"/>
          </ac:grpSpMkLst>
        </pc:grpChg>
        <pc:grpChg chg="add mod">
          <ac:chgData name="vikshita mali" userId="03f78c0013ef2bfa" providerId="LiveId" clId="{44335679-F3DA-4F6F-8299-D8BFA4A52E77}" dt="2024-11-19T07:04:16.679" v="2338"/>
          <ac:grpSpMkLst>
            <pc:docMk/>
            <pc:sldMk cId="3140856220" sldId="295"/>
            <ac:grpSpMk id="54" creationId="{3E0A4F81-1E8D-75D5-D07F-DA3AB514D802}"/>
          </ac:grpSpMkLst>
        </pc:grpChg>
        <pc:grpChg chg="add mod">
          <ac:chgData name="vikshita mali" userId="03f78c0013ef2bfa" providerId="LiveId" clId="{44335679-F3DA-4F6F-8299-D8BFA4A52E77}" dt="2024-11-19T07:04:16.679" v="2338"/>
          <ac:grpSpMkLst>
            <pc:docMk/>
            <pc:sldMk cId="3140856220" sldId="295"/>
            <ac:grpSpMk id="62" creationId="{7864F34F-6B92-E016-3A50-28797CEC1420}"/>
          </ac:grpSpMkLst>
        </pc:grpChg>
        <pc:grpChg chg="add mod">
          <ac:chgData name="vikshita mali" userId="03f78c0013ef2bfa" providerId="LiveId" clId="{44335679-F3DA-4F6F-8299-D8BFA4A52E77}" dt="2024-11-19T07:04:16.679" v="2338"/>
          <ac:grpSpMkLst>
            <pc:docMk/>
            <pc:sldMk cId="3140856220" sldId="295"/>
            <ac:grpSpMk id="72" creationId="{998E9987-5C35-354F-ADC5-5EA7338918C4}"/>
          </ac:grpSpMkLst>
        </pc:grpChg>
        <pc:cxnChg chg="add mod">
          <ac:chgData name="vikshita mali" userId="03f78c0013ef2bfa" providerId="LiveId" clId="{44335679-F3DA-4F6F-8299-D8BFA4A52E77}" dt="2024-11-19T07:04:16.679" v="2338"/>
          <ac:cxnSpMkLst>
            <pc:docMk/>
            <pc:sldMk cId="3140856220" sldId="295"/>
            <ac:cxnSpMk id="42" creationId="{A9B81711-B39D-056D-DAEE-32076ED020CD}"/>
          </ac:cxnSpMkLst>
        </pc:cxnChg>
        <pc:cxnChg chg="add mod">
          <ac:chgData name="vikshita mali" userId="03f78c0013ef2bfa" providerId="LiveId" clId="{44335679-F3DA-4F6F-8299-D8BFA4A52E77}" dt="2024-11-19T07:04:16.679" v="2338"/>
          <ac:cxnSpMkLst>
            <pc:docMk/>
            <pc:sldMk cId="3140856220" sldId="295"/>
            <ac:cxnSpMk id="43" creationId="{34D7AF71-EB34-A866-52BD-30490A5873F0}"/>
          </ac:cxnSpMkLst>
        </pc:cxnChg>
        <pc:cxnChg chg="add mod">
          <ac:chgData name="vikshita mali" userId="03f78c0013ef2bfa" providerId="LiveId" clId="{44335679-F3DA-4F6F-8299-D8BFA4A52E77}" dt="2024-11-19T07:04:16.679" v="2338"/>
          <ac:cxnSpMkLst>
            <pc:docMk/>
            <pc:sldMk cId="3140856220" sldId="295"/>
            <ac:cxnSpMk id="44" creationId="{1FCA3129-174C-665D-F393-7C0004D35025}"/>
          </ac:cxnSpMkLst>
        </pc:cxnChg>
        <pc:cxnChg chg="add mod">
          <ac:chgData name="vikshita mali" userId="03f78c0013ef2bfa" providerId="LiveId" clId="{44335679-F3DA-4F6F-8299-D8BFA4A52E77}" dt="2024-11-19T07:04:16.679" v="2338"/>
          <ac:cxnSpMkLst>
            <pc:docMk/>
            <pc:sldMk cId="3140856220" sldId="295"/>
            <ac:cxnSpMk id="45" creationId="{D5784E67-AB2D-65B7-F1A3-63854ED45201}"/>
          </ac:cxnSpMkLst>
        </pc:cxnChg>
      </pc:sldChg>
      <pc:sldChg chg="new del">
        <pc:chgData name="vikshita mali" userId="03f78c0013ef2bfa" providerId="LiveId" clId="{44335679-F3DA-4F6F-8299-D8BFA4A52E77}" dt="2024-11-19T09:46:09.060" v="2430" actId="47"/>
        <pc:sldMkLst>
          <pc:docMk/>
          <pc:sldMk cId="1081394296" sldId="296"/>
        </pc:sldMkLst>
      </pc:sldChg>
      <pc:sldChg chg="addSp delSp modSp new mod">
        <pc:chgData name="vikshita mali" userId="03f78c0013ef2bfa" providerId="LiveId" clId="{44335679-F3DA-4F6F-8299-D8BFA4A52E77}" dt="2024-11-19T10:22:07.970" v="3053"/>
        <pc:sldMkLst>
          <pc:docMk/>
          <pc:sldMk cId="1906310190" sldId="296"/>
        </pc:sldMkLst>
        <pc:spChg chg="del">
          <ac:chgData name="vikshita mali" userId="03f78c0013ef2bfa" providerId="LiveId" clId="{44335679-F3DA-4F6F-8299-D8BFA4A52E77}" dt="2024-11-19T10:14:30.404" v="2690" actId="478"/>
          <ac:spMkLst>
            <pc:docMk/>
            <pc:sldMk cId="1906310190" sldId="296"/>
            <ac:spMk id="2" creationId="{E0A3885C-34BE-356F-7F65-181108A20FE2}"/>
          </ac:spMkLst>
        </pc:spChg>
        <pc:spChg chg="add mod">
          <ac:chgData name="vikshita mali" userId="03f78c0013ef2bfa" providerId="LiveId" clId="{44335679-F3DA-4F6F-8299-D8BFA4A52E77}" dt="2024-11-19T10:14:18.073" v="2688" actId="27636"/>
          <ac:spMkLst>
            <pc:docMk/>
            <pc:sldMk cId="1906310190" sldId="296"/>
            <ac:spMk id="3" creationId="{86EBA54A-E3E8-8E43-B140-784C76044A19}"/>
          </ac:spMkLst>
        </pc:spChg>
        <pc:spChg chg="add mod">
          <ac:chgData name="vikshita mali" userId="03f78c0013ef2bfa" providerId="LiveId" clId="{44335679-F3DA-4F6F-8299-D8BFA4A52E77}" dt="2024-11-19T10:19:55.112" v="3042"/>
          <ac:spMkLst>
            <pc:docMk/>
            <pc:sldMk cId="1906310190" sldId="296"/>
            <ac:spMk id="12" creationId="{97A56D1B-51E8-8C4D-ADC9-7C27CA0E9237}"/>
          </ac:spMkLst>
        </pc:spChg>
        <pc:spChg chg="add mod">
          <ac:chgData name="vikshita mali" userId="03f78c0013ef2bfa" providerId="LiveId" clId="{44335679-F3DA-4F6F-8299-D8BFA4A52E77}" dt="2024-11-19T10:20:02.350" v="3043"/>
          <ac:spMkLst>
            <pc:docMk/>
            <pc:sldMk cId="1906310190" sldId="296"/>
            <ac:spMk id="13" creationId="{2AAAB007-7526-65C7-77B3-C71B61FE6C5E}"/>
          </ac:spMkLst>
        </pc:spChg>
        <pc:spChg chg="add mod">
          <ac:chgData name="vikshita mali" userId="03f78c0013ef2bfa" providerId="LiveId" clId="{44335679-F3DA-4F6F-8299-D8BFA4A52E77}" dt="2024-11-19T10:20:14.623" v="3044"/>
          <ac:spMkLst>
            <pc:docMk/>
            <pc:sldMk cId="1906310190" sldId="296"/>
            <ac:spMk id="14" creationId="{A5C6F254-87A9-37D5-F154-7D57416E7C5E}"/>
          </ac:spMkLst>
        </pc:spChg>
        <pc:spChg chg="add mod">
          <ac:chgData name="vikshita mali" userId="03f78c0013ef2bfa" providerId="LiveId" clId="{44335679-F3DA-4F6F-8299-D8BFA4A52E77}" dt="2024-11-19T10:20:58.392" v="3048" actId="207"/>
          <ac:spMkLst>
            <pc:docMk/>
            <pc:sldMk cId="1906310190" sldId="296"/>
            <ac:spMk id="15" creationId="{9BD8E0D2-DF1C-86E8-1878-C4EC24767282}"/>
          </ac:spMkLst>
        </pc:spChg>
        <pc:graphicFrameChg chg="add mod">
          <ac:chgData name="vikshita mali" userId="03f78c0013ef2bfa" providerId="LiveId" clId="{44335679-F3DA-4F6F-8299-D8BFA4A52E77}" dt="2024-11-19T10:22:07.970" v="3053"/>
          <ac:graphicFrameMkLst>
            <pc:docMk/>
            <pc:sldMk cId="1906310190" sldId="296"/>
            <ac:graphicFrameMk id="4" creationId="{EE4A30D9-BB16-1903-272A-1324A17B9870}"/>
          </ac:graphicFrameMkLst>
        </pc:graphicFrameChg>
        <pc:picChg chg="add mod">
          <ac:chgData name="vikshita mali" userId="03f78c0013ef2bfa" providerId="LiveId" clId="{44335679-F3DA-4F6F-8299-D8BFA4A52E77}" dt="2024-11-19T10:14:18.073" v="2688" actId="27636"/>
          <ac:picMkLst>
            <pc:docMk/>
            <pc:sldMk cId="1906310190" sldId="296"/>
            <ac:picMk id="5" creationId="{07295E2A-6B97-4D67-6255-240BCC32639B}"/>
          </ac:picMkLst>
        </pc:picChg>
        <pc:picChg chg="add mod">
          <ac:chgData name="vikshita mali" userId="03f78c0013ef2bfa" providerId="LiveId" clId="{44335679-F3DA-4F6F-8299-D8BFA4A52E77}" dt="2024-11-19T10:14:18.073" v="2688" actId="27636"/>
          <ac:picMkLst>
            <pc:docMk/>
            <pc:sldMk cId="1906310190" sldId="296"/>
            <ac:picMk id="6" creationId="{23E4FC73-7C26-15A1-BC6C-77CD9B0AA12F}"/>
          </ac:picMkLst>
        </pc:picChg>
        <pc:picChg chg="add mod">
          <ac:chgData name="vikshita mali" userId="03f78c0013ef2bfa" providerId="LiveId" clId="{44335679-F3DA-4F6F-8299-D8BFA4A52E77}" dt="2024-11-19T10:14:18.073" v="2688" actId="27636"/>
          <ac:picMkLst>
            <pc:docMk/>
            <pc:sldMk cId="1906310190" sldId="296"/>
            <ac:picMk id="7" creationId="{547336EF-D749-EA06-0ABB-F462CA24CEA3}"/>
          </ac:picMkLst>
        </pc:picChg>
        <pc:picChg chg="add mod">
          <ac:chgData name="vikshita mali" userId="03f78c0013ef2bfa" providerId="LiveId" clId="{44335679-F3DA-4F6F-8299-D8BFA4A52E77}" dt="2024-11-19T10:14:18.073" v="2688" actId="27636"/>
          <ac:picMkLst>
            <pc:docMk/>
            <pc:sldMk cId="1906310190" sldId="296"/>
            <ac:picMk id="8" creationId="{97D0878C-6C00-FF0B-AA3D-5C75AD8E64D7}"/>
          </ac:picMkLst>
        </pc:picChg>
        <pc:picChg chg="add mod">
          <ac:chgData name="vikshita mali" userId="03f78c0013ef2bfa" providerId="LiveId" clId="{44335679-F3DA-4F6F-8299-D8BFA4A52E77}" dt="2024-11-19T10:14:18.073" v="2688" actId="27636"/>
          <ac:picMkLst>
            <pc:docMk/>
            <pc:sldMk cId="1906310190" sldId="296"/>
            <ac:picMk id="9" creationId="{52543477-ED03-9D1A-D889-39E983E3EB5A}"/>
          </ac:picMkLst>
        </pc:picChg>
        <pc:picChg chg="add mod">
          <ac:chgData name="vikshita mali" userId="03f78c0013ef2bfa" providerId="LiveId" clId="{44335679-F3DA-4F6F-8299-D8BFA4A52E77}" dt="2024-11-19T10:14:18.073" v="2688" actId="27636"/>
          <ac:picMkLst>
            <pc:docMk/>
            <pc:sldMk cId="1906310190" sldId="296"/>
            <ac:picMk id="10" creationId="{9FF1B004-06DC-5BF0-BB89-FF6CBAB7EBB9}"/>
          </ac:picMkLst>
        </pc:picChg>
        <pc:picChg chg="add mod">
          <ac:chgData name="vikshita mali" userId="03f78c0013ef2bfa" providerId="LiveId" clId="{44335679-F3DA-4F6F-8299-D8BFA4A52E77}" dt="2024-11-19T10:14:18.073" v="2688" actId="27636"/>
          <ac:picMkLst>
            <pc:docMk/>
            <pc:sldMk cId="1906310190" sldId="296"/>
            <ac:picMk id="11" creationId="{DEA09CE6-0B95-3B96-6CF9-7DA9DE382C7B}"/>
          </ac:picMkLst>
        </pc:picChg>
      </pc:sldChg>
      <pc:sldChg chg="addSp modSp new del mod">
        <pc:chgData name="vikshita mali" userId="03f78c0013ef2bfa" providerId="LiveId" clId="{44335679-F3DA-4F6F-8299-D8BFA4A52E77}" dt="2024-11-19T10:19:30.997" v="3041" actId="47"/>
        <pc:sldMkLst>
          <pc:docMk/>
          <pc:sldMk cId="3017733575" sldId="297"/>
        </pc:sldMkLst>
        <pc:spChg chg="add mod">
          <ac:chgData name="vikshita mali" userId="03f78c0013ef2bfa" providerId="LiveId" clId="{44335679-F3DA-4F6F-8299-D8BFA4A52E77}" dt="2024-11-19T10:16:57.472" v="2796" actId="1076"/>
          <ac:spMkLst>
            <pc:docMk/>
            <pc:sldMk cId="3017733575" sldId="297"/>
            <ac:spMk id="4" creationId="{442BE6E7-5591-1CF5-9DFD-E0517504BD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43D3B-3A43-4520-99A3-19FD1D2E6023}"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IN"/>
        </a:p>
      </dgm:t>
    </dgm:pt>
    <dgm:pt modelId="{A45BE783-632F-4C90-B523-52A779F285CD}">
      <dgm:prSet phldrT="[Text]"/>
      <dgm:spPr/>
      <dgm:t>
        <a:bodyPr/>
        <a:lstStyle/>
        <a:p>
          <a:pPr>
            <a:buFont typeface="+mj-lt"/>
            <a:buNone/>
          </a:pPr>
          <a:r>
            <a:rPr lang="en-US" b="1" i="0" dirty="0"/>
            <a:t>Sector Overview and Initial Research</a:t>
          </a:r>
          <a:r>
            <a:rPr lang="en-IN" dirty="0"/>
            <a:t>.</a:t>
          </a:r>
        </a:p>
      </dgm:t>
    </dgm:pt>
    <dgm:pt modelId="{45546D9C-3B75-4548-A9AA-3FFB67F3C1F6}" type="parTrans" cxnId="{D7128D7D-871E-4309-A25F-18C078A5E07F}">
      <dgm:prSet/>
      <dgm:spPr/>
      <dgm:t>
        <a:bodyPr/>
        <a:lstStyle/>
        <a:p>
          <a:endParaRPr lang="en-IN"/>
        </a:p>
      </dgm:t>
    </dgm:pt>
    <dgm:pt modelId="{6F316B6C-FB81-4719-A5C2-6D89FC274843}" type="sibTrans" cxnId="{D7128D7D-871E-4309-A25F-18C078A5E07F}">
      <dgm:prSet/>
      <dgm:spPr/>
      <dgm:t>
        <a:bodyPr/>
        <a:lstStyle/>
        <a:p>
          <a:endParaRPr lang="en-IN"/>
        </a:p>
      </dgm:t>
    </dgm:pt>
    <dgm:pt modelId="{A31A82E4-B982-4C53-90C3-920C2944E3DF}">
      <dgm:prSet phldrT="[Text]" phldr="1"/>
      <dgm:spPr/>
      <dgm:t>
        <a:bodyPr/>
        <a:lstStyle/>
        <a:p>
          <a:endParaRPr lang="en-IN" dirty="0"/>
        </a:p>
      </dgm:t>
    </dgm:pt>
    <dgm:pt modelId="{17485BB4-BA11-437B-91A2-A0C147812092}" type="parTrans" cxnId="{566326B4-B2B5-4AAC-8E2E-0D32950199AC}">
      <dgm:prSet/>
      <dgm:spPr/>
      <dgm:t>
        <a:bodyPr/>
        <a:lstStyle/>
        <a:p>
          <a:endParaRPr lang="en-IN"/>
        </a:p>
      </dgm:t>
    </dgm:pt>
    <dgm:pt modelId="{C0B33F09-F946-4465-836B-ADCE06323E58}" type="sibTrans" cxnId="{566326B4-B2B5-4AAC-8E2E-0D32950199AC}">
      <dgm:prSet/>
      <dgm:spPr/>
      <dgm:t>
        <a:bodyPr/>
        <a:lstStyle/>
        <a:p>
          <a:endParaRPr lang="en-IN"/>
        </a:p>
      </dgm:t>
    </dgm:pt>
    <dgm:pt modelId="{C09C1252-89D9-47DA-8C09-F7B04E8C0317}">
      <dgm:prSet phldrT="[Text]" phldr="1"/>
      <dgm:spPr/>
      <dgm:t>
        <a:bodyPr/>
        <a:lstStyle/>
        <a:p>
          <a:endParaRPr lang="en-IN" dirty="0"/>
        </a:p>
      </dgm:t>
    </dgm:pt>
    <dgm:pt modelId="{26A4650C-3EEB-4C6A-8E99-F37DFEFBEA5C}" type="parTrans" cxnId="{843C21EB-34AD-4D4B-BC83-5CAB6D505F3D}">
      <dgm:prSet/>
      <dgm:spPr/>
      <dgm:t>
        <a:bodyPr/>
        <a:lstStyle/>
        <a:p>
          <a:endParaRPr lang="en-IN"/>
        </a:p>
      </dgm:t>
    </dgm:pt>
    <dgm:pt modelId="{7EDED0CF-33A2-4C69-A610-8BDFFB61FF6F}" type="sibTrans" cxnId="{843C21EB-34AD-4D4B-BC83-5CAB6D505F3D}">
      <dgm:prSet/>
      <dgm:spPr/>
      <dgm:t>
        <a:bodyPr/>
        <a:lstStyle/>
        <a:p>
          <a:endParaRPr lang="en-IN"/>
        </a:p>
      </dgm:t>
    </dgm:pt>
    <dgm:pt modelId="{6F2727B3-9DAF-4FBB-8178-24AB19D48DEF}">
      <dgm:prSet phldrT="[Text]"/>
      <dgm:spPr/>
      <dgm:t>
        <a:bodyPr/>
        <a:lstStyle/>
        <a:p>
          <a:endParaRPr lang="en-IN" dirty="0"/>
        </a:p>
      </dgm:t>
    </dgm:pt>
    <dgm:pt modelId="{95F9CC09-3DF3-4FCD-8D01-B12A282089CC}" type="parTrans" cxnId="{1AE2C0DA-2958-4804-B73A-16915002B3B9}">
      <dgm:prSet/>
      <dgm:spPr/>
      <dgm:t>
        <a:bodyPr/>
        <a:lstStyle/>
        <a:p>
          <a:endParaRPr lang="en-IN"/>
        </a:p>
      </dgm:t>
    </dgm:pt>
    <dgm:pt modelId="{15A146F9-24B9-4959-AB22-5ABC45E5669A}" type="sibTrans" cxnId="{1AE2C0DA-2958-4804-B73A-16915002B3B9}">
      <dgm:prSet/>
      <dgm:spPr/>
      <dgm:t>
        <a:bodyPr/>
        <a:lstStyle/>
        <a:p>
          <a:endParaRPr lang="en-IN"/>
        </a:p>
      </dgm:t>
    </dgm:pt>
    <dgm:pt modelId="{54E35098-14DB-416C-8A3F-0C743CCE8B6A}">
      <dgm:prSet phldrT="[Text]"/>
      <dgm:spPr/>
      <dgm:t>
        <a:bodyPr/>
        <a:lstStyle/>
        <a:p>
          <a:endParaRPr lang="en-IN" dirty="0"/>
        </a:p>
      </dgm:t>
    </dgm:pt>
    <dgm:pt modelId="{4A29719F-F66E-4C44-B30C-F25B0153C89B}" type="parTrans" cxnId="{D364F81E-B041-458B-991A-3438A8897616}">
      <dgm:prSet/>
      <dgm:spPr/>
      <dgm:t>
        <a:bodyPr/>
        <a:lstStyle/>
        <a:p>
          <a:endParaRPr lang="en-IN"/>
        </a:p>
      </dgm:t>
    </dgm:pt>
    <dgm:pt modelId="{B5D06B7E-F5FB-4E24-9131-7D0DC5FBCA6B}" type="sibTrans" cxnId="{D364F81E-B041-458B-991A-3438A8897616}">
      <dgm:prSet/>
      <dgm:spPr/>
      <dgm:t>
        <a:bodyPr/>
        <a:lstStyle/>
        <a:p>
          <a:endParaRPr lang="en-IN"/>
        </a:p>
      </dgm:t>
    </dgm:pt>
    <dgm:pt modelId="{10B45071-BD78-40C7-A6F1-1F9F7BA92D1E}">
      <dgm:prSet phldrT="[Text]"/>
      <dgm:spPr/>
      <dgm:t>
        <a:bodyPr/>
        <a:lstStyle/>
        <a:p>
          <a:endParaRPr lang="en-IN" dirty="0"/>
        </a:p>
      </dgm:t>
    </dgm:pt>
    <dgm:pt modelId="{5F630FAF-97C3-440E-A951-BE29A835C2F4}" type="parTrans" cxnId="{4C782181-17B3-4207-8BA3-69255097E02A}">
      <dgm:prSet/>
      <dgm:spPr/>
      <dgm:t>
        <a:bodyPr/>
        <a:lstStyle/>
        <a:p>
          <a:endParaRPr lang="en-IN"/>
        </a:p>
      </dgm:t>
    </dgm:pt>
    <dgm:pt modelId="{66B02A5C-9CC9-412A-8DA7-0D840ADD091B}" type="sibTrans" cxnId="{4C782181-17B3-4207-8BA3-69255097E02A}">
      <dgm:prSet/>
      <dgm:spPr/>
      <dgm:t>
        <a:bodyPr/>
        <a:lstStyle/>
        <a:p>
          <a:endParaRPr lang="en-IN"/>
        </a:p>
      </dgm:t>
    </dgm:pt>
    <dgm:pt modelId="{319F5B44-504A-4E96-9A3B-AA023E9363C1}">
      <dgm:prSet phldrT="[Text]"/>
      <dgm:spPr/>
      <dgm:t>
        <a:bodyPr/>
        <a:lstStyle/>
        <a:p>
          <a:endParaRPr lang="en-IN" dirty="0"/>
        </a:p>
      </dgm:t>
    </dgm:pt>
    <dgm:pt modelId="{5EECD490-1BA2-4E18-B7A2-4AD3FA18B814}" type="parTrans" cxnId="{4AD32CEB-375F-4DBB-B679-7390E58467AA}">
      <dgm:prSet/>
      <dgm:spPr/>
      <dgm:t>
        <a:bodyPr/>
        <a:lstStyle/>
        <a:p>
          <a:endParaRPr lang="en-IN"/>
        </a:p>
      </dgm:t>
    </dgm:pt>
    <dgm:pt modelId="{038F80F5-B799-4377-AB89-C283DF79D27A}" type="sibTrans" cxnId="{4AD32CEB-375F-4DBB-B679-7390E58467AA}">
      <dgm:prSet/>
      <dgm:spPr/>
      <dgm:t>
        <a:bodyPr/>
        <a:lstStyle/>
        <a:p>
          <a:endParaRPr lang="en-IN"/>
        </a:p>
      </dgm:t>
    </dgm:pt>
    <dgm:pt modelId="{B5A67CE6-3473-4D46-A174-F27CF7F6C498}">
      <dgm:prSet/>
      <dgm:spPr/>
      <dgm:t>
        <a:bodyPr/>
        <a:lstStyle/>
        <a:p>
          <a:pPr>
            <a:buFont typeface="+mj-lt"/>
            <a:buAutoNum type="arabicPeriod"/>
          </a:pPr>
          <a:r>
            <a:rPr lang="en-IN" dirty="0"/>
            <a:t>Compliance Challenges faced by pharmaceutical companies </a:t>
          </a:r>
        </a:p>
      </dgm:t>
    </dgm:pt>
    <dgm:pt modelId="{82779E02-135E-47CE-A523-903339FE4035}" type="parTrans" cxnId="{EAD69B2B-9BA6-4173-B33E-B2B51452E512}">
      <dgm:prSet/>
      <dgm:spPr/>
      <dgm:t>
        <a:bodyPr/>
        <a:lstStyle/>
        <a:p>
          <a:endParaRPr lang="en-IN"/>
        </a:p>
      </dgm:t>
    </dgm:pt>
    <dgm:pt modelId="{B50365F2-9216-4BAF-9638-BA21E96813EF}" type="sibTrans" cxnId="{EAD69B2B-9BA6-4173-B33E-B2B51452E512}">
      <dgm:prSet/>
      <dgm:spPr/>
      <dgm:t>
        <a:bodyPr/>
        <a:lstStyle/>
        <a:p>
          <a:endParaRPr lang="en-IN"/>
        </a:p>
      </dgm:t>
    </dgm:pt>
    <dgm:pt modelId="{47BD7AE8-EE29-48FA-8E18-AB194245B6A6}">
      <dgm:prSet/>
      <dgm:spPr/>
      <dgm:t>
        <a:bodyPr/>
        <a:lstStyle/>
        <a:p>
          <a:pPr>
            <a:buFont typeface="+mj-lt"/>
            <a:buAutoNum type="arabicPeriod"/>
          </a:pPr>
          <a:r>
            <a:rPr lang="en-US" dirty="0"/>
            <a:t>Drug Pipelines and R&amp;D Analysis</a:t>
          </a:r>
          <a:r>
            <a:rPr lang="en-IN" dirty="0"/>
            <a:t> </a:t>
          </a:r>
        </a:p>
      </dgm:t>
    </dgm:pt>
    <dgm:pt modelId="{4B317A4B-8425-42F9-BD56-652F665829DC}" type="parTrans" cxnId="{3ADED248-5E8F-41C7-B31F-E4A04FB74D8B}">
      <dgm:prSet/>
      <dgm:spPr/>
      <dgm:t>
        <a:bodyPr/>
        <a:lstStyle/>
        <a:p>
          <a:endParaRPr lang="en-IN"/>
        </a:p>
      </dgm:t>
    </dgm:pt>
    <dgm:pt modelId="{EA153B1E-A97D-4708-8027-3F9BA4D2E1C9}" type="sibTrans" cxnId="{3ADED248-5E8F-41C7-B31F-E4A04FB74D8B}">
      <dgm:prSet/>
      <dgm:spPr/>
      <dgm:t>
        <a:bodyPr/>
        <a:lstStyle/>
        <a:p>
          <a:endParaRPr lang="en-IN"/>
        </a:p>
      </dgm:t>
    </dgm:pt>
    <dgm:pt modelId="{8815E051-77F1-4B81-BE75-A2EA3D433158}">
      <dgm:prSet/>
      <dgm:spPr/>
      <dgm:t>
        <a:bodyPr/>
        <a:lstStyle/>
        <a:p>
          <a:pPr>
            <a:buFont typeface="+mj-lt"/>
            <a:buAutoNum type="arabicPeriod"/>
          </a:pPr>
          <a:r>
            <a:rPr lang="en-US" dirty="0"/>
            <a:t>Regulatory and Compliance Factors</a:t>
          </a:r>
          <a:endParaRPr lang="en-IN" dirty="0"/>
        </a:p>
      </dgm:t>
    </dgm:pt>
    <dgm:pt modelId="{C01DC700-0923-4CB7-AB2B-EE51AD094AE7}" type="parTrans" cxnId="{90A30833-2454-42E5-A321-BB72DFC8C50B}">
      <dgm:prSet/>
      <dgm:spPr/>
      <dgm:t>
        <a:bodyPr/>
        <a:lstStyle/>
        <a:p>
          <a:endParaRPr lang="en-IN"/>
        </a:p>
      </dgm:t>
    </dgm:pt>
    <dgm:pt modelId="{A0E1DF15-7BEB-4D9A-85CB-18E25D24C3D5}" type="sibTrans" cxnId="{90A30833-2454-42E5-A321-BB72DFC8C50B}">
      <dgm:prSet/>
      <dgm:spPr/>
      <dgm:t>
        <a:bodyPr/>
        <a:lstStyle/>
        <a:p>
          <a:endParaRPr lang="en-IN"/>
        </a:p>
      </dgm:t>
    </dgm:pt>
    <dgm:pt modelId="{826EB110-A6B7-4B80-BE89-CD6BAA9B3CA9}">
      <dgm:prSet/>
      <dgm:spPr/>
      <dgm:t>
        <a:bodyPr/>
        <a:lstStyle/>
        <a:p>
          <a:pPr>
            <a:buFont typeface="+mj-lt"/>
            <a:buAutoNum type="arabicPeriod"/>
          </a:pPr>
          <a:r>
            <a:rPr lang="en-US" dirty="0"/>
            <a:t>Comparative Analysis</a:t>
          </a:r>
        </a:p>
      </dgm:t>
    </dgm:pt>
    <dgm:pt modelId="{6100512C-BE1F-4769-B4E1-031BAEE4EC30}" type="parTrans" cxnId="{500CA022-9833-4D6E-A978-EC8981FA6291}">
      <dgm:prSet/>
      <dgm:spPr/>
      <dgm:t>
        <a:bodyPr/>
        <a:lstStyle/>
        <a:p>
          <a:endParaRPr lang="en-IN"/>
        </a:p>
      </dgm:t>
    </dgm:pt>
    <dgm:pt modelId="{DEFBF2EF-773F-4B48-9DCD-E6EC16CCD7CF}" type="sibTrans" cxnId="{500CA022-9833-4D6E-A978-EC8981FA6291}">
      <dgm:prSet/>
      <dgm:spPr/>
      <dgm:t>
        <a:bodyPr/>
        <a:lstStyle/>
        <a:p>
          <a:endParaRPr lang="en-IN"/>
        </a:p>
      </dgm:t>
    </dgm:pt>
    <dgm:pt modelId="{322E90F8-B5F3-4AF0-8406-3D26784F933B}">
      <dgm:prSet/>
      <dgm:spPr/>
      <dgm:t>
        <a:bodyPr/>
        <a:lstStyle/>
        <a:p>
          <a:pPr>
            <a:buFont typeface="+mj-lt"/>
            <a:buAutoNum type="arabicPeriod"/>
          </a:pPr>
          <a:r>
            <a:rPr lang="en-US" dirty="0"/>
            <a:t>Final Recommendations</a:t>
          </a:r>
          <a:endParaRPr lang="en-IN" dirty="0"/>
        </a:p>
      </dgm:t>
    </dgm:pt>
    <dgm:pt modelId="{7B7FA8A1-1CB8-44C8-9E38-657DB6D3070E}" type="parTrans" cxnId="{98736A0C-BC5E-4E7B-8D60-A385DD5422A1}">
      <dgm:prSet/>
      <dgm:spPr/>
      <dgm:t>
        <a:bodyPr/>
        <a:lstStyle/>
        <a:p>
          <a:endParaRPr lang="en-IN"/>
        </a:p>
      </dgm:t>
    </dgm:pt>
    <dgm:pt modelId="{D4B6CF92-85C8-44A9-AE27-6C62A2B8E9FA}" type="sibTrans" cxnId="{98736A0C-BC5E-4E7B-8D60-A385DD5422A1}">
      <dgm:prSet/>
      <dgm:spPr/>
      <dgm:t>
        <a:bodyPr/>
        <a:lstStyle/>
        <a:p>
          <a:endParaRPr lang="en-IN"/>
        </a:p>
      </dgm:t>
    </dgm:pt>
    <dgm:pt modelId="{117CDF7D-3A4F-4472-BDD0-54A7AB7F6A10}">
      <dgm:prSet/>
      <dgm:spPr/>
      <dgm:t>
        <a:bodyPr/>
        <a:lstStyle/>
        <a:p>
          <a:endParaRPr lang="en-IN"/>
        </a:p>
      </dgm:t>
    </dgm:pt>
    <dgm:pt modelId="{A47BB3B3-C1B3-40FD-93DB-F3084594F8DA}" type="parTrans" cxnId="{C4FB4F3C-F46E-49BC-8882-0BB101893635}">
      <dgm:prSet/>
      <dgm:spPr/>
      <dgm:t>
        <a:bodyPr/>
        <a:lstStyle/>
        <a:p>
          <a:endParaRPr lang="en-IN"/>
        </a:p>
      </dgm:t>
    </dgm:pt>
    <dgm:pt modelId="{057BEC60-C485-4D91-B2A6-D7D80AC5D638}" type="sibTrans" cxnId="{C4FB4F3C-F46E-49BC-8882-0BB101893635}">
      <dgm:prSet/>
      <dgm:spPr/>
      <dgm:t>
        <a:bodyPr/>
        <a:lstStyle/>
        <a:p>
          <a:endParaRPr lang="en-IN"/>
        </a:p>
      </dgm:t>
    </dgm:pt>
    <dgm:pt modelId="{8F426950-145A-4D4B-861E-5C225F75239A}">
      <dgm:prSet/>
      <dgm:spPr/>
      <dgm:t>
        <a:bodyPr/>
        <a:lstStyle/>
        <a:p>
          <a:endParaRPr lang="en-IN"/>
        </a:p>
      </dgm:t>
    </dgm:pt>
    <dgm:pt modelId="{6FB4BE01-6B70-4268-9E9C-40722802C805}" type="parTrans" cxnId="{B5FA1331-6A71-4E1B-AC04-98103FD85739}">
      <dgm:prSet/>
      <dgm:spPr/>
      <dgm:t>
        <a:bodyPr/>
        <a:lstStyle/>
        <a:p>
          <a:endParaRPr lang="en-IN"/>
        </a:p>
      </dgm:t>
    </dgm:pt>
    <dgm:pt modelId="{A0EA5BF4-2B75-4D29-A257-94D1E5C0748B}" type="sibTrans" cxnId="{B5FA1331-6A71-4E1B-AC04-98103FD85739}">
      <dgm:prSet/>
      <dgm:spPr/>
      <dgm:t>
        <a:bodyPr/>
        <a:lstStyle/>
        <a:p>
          <a:endParaRPr lang="en-IN"/>
        </a:p>
      </dgm:t>
    </dgm:pt>
    <dgm:pt modelId="{CD38446D-EAA6-4987-B44A-920148496CE2}">
      <dgm:prSet/>
      <dgm:spPr/>
      <dgm:t>
        <a:bodyPr/>
        <a:lstStyle/>
        <a:p>
          <a:endParaRPr lang="en-IN"/>
        </a:p>
      </dgm:t>
    </dgm:pt>
    <dgm:pt modelId="{3074C20D-FA83-4717-BC4C-60481C1CF5A0}" type="parTrans" cxnId="{F9FA4BAB-5A6E-463F-ABF2-1D18DCC05CA6}">
      <dgm:prSet/>
      <dgm:spPr/>
      <dgm:t>
        <a:bodyPr/>
        <a:lstStyle/>
        <a:p>
          <a:endParaRPr lang="en-IN"/>
        </a:p>
      </dgm:t>
    </dgm:pt>
    <dgm:pt modelId="{62CC1294-0986-4EBD-A12B-CCC73E8090E2}" type="sibTrans" cxnId="{F9FA4BAB-5A6E-463F-ABF2-1D18DCC05CA6}">
      <dgm:prSet/>
      <dgm:spPr/>
      <dgm:t>
        <a:bodyPr/>
        <a:lstStyle/>
        <a:p>
          <a:endParaRPr lang="en-IN"/>
        </a:p>
      </dgm:t>
    </dgm:pt>
    <dgm:pt modelId="{43A1CA4F-8DC4-4AC5-A8EA-A8DB5D24D048}">
      <dgm:prSet/>
      <dgm:spPr/>
      <dgm:t>
        <a:bodyPr/>
        <a:lstStyle/>
        <a:p>
          <a:endParaRPr lang="en-IN"/>
        </a:p>
      </dgm:t>
    </dgm:pt>
    <dgm:pt modelId="{806C2822-967A-43EB-AB2F-D40CE69B2167}" type="parTrans" cxnId="{914E55B3-03D0-47C9-BFD9-1CCDFA8281A0}">
      <dgm:prSet/>
      <dgm:spPr/>
      <dgm:t>
        <a:bodyPr/>
        <a:lstStyle/>
        <a:p>
          <a:endParaRPr lang="en-IN"/>
        </a:p>
      </dgm:t>
    </dgm:pt>
    <dgm:pt modelId="{33541E08-CEAF-4385-8273-915763F47046}" type="sibTrans" cxnId="{914E55B3-03D0-47C9-BFD9-1CCDFA8281A0}">
      <dgm:prSet/>
      <dgm:spPr/>
      <dgm:t>
        <a:bodyPr/>
        <a:lstStyle/>
        <a:p>
          <a:endParaRPr lang="en-IN"/>
        </a:p>
      </dgm:t>
    </dgm:pt>
    <dgm:pt modelId="{9A76B247-6BCB-4002-A682-CA957D7AE4DB}">
      <dgm:prSet/>
      <dgm:spPr/>
      <dgm:t>
        <a:bodyPr/>
        <a:lstStyle/>
        <a:p>
          <a:endParaRPr lang="en-IN"/>
        </a:p>
      </dgm:t>
    </dgm:pt>
    <dgm:pt modelId="{D2656D42-0DD0-47F6-AB80-AE2C3FCBD63A}" type="parTrans" cxnId="{0E35FDF2-EF22-4ED2-B1C7-F38ADB2AF53D}">
      <dgm:prSet/>
      <dgm:spPr/>
      <dgm:t>
        <a:bodyPr/>
        <a:lstStyle/>
        <a:p>
          <a:endParaRPr lang="en-IN"/>
        </a:p>
      </dgm:t>
    </dgm:pt>
    <dgm:pt modelId="{9CBBD93C-CD42-4B4A-B3D2-0E6BD68C48D0}" type="sibTrans" cxnId="{0E35FDF2-EF22-4ED2-B1C7-F38ADB2AF53D}">
      <dgm:prSet/>
      <dgm:spPr/>
      <dgm:t>
        <a:bodyPr/>
        <a:lstStyle/>
        <a:p>
          <a:endParaRPr lang="en-IN"/>
        </a:p>
      </dgm:t>
    </dgm:pt>
    <dgm:pt modelId="{F48F5CA8-1F96-4B6A-8612-D5114ABDBC33}">
      <dgm:prSet/>
      <dgm:spPr/>
      <dgm:t>
        <a:bodyPr/>
        <a:lstStyle/>
        <a:p>
          <a:endParaRPr lang="en-IN"/>
        </a:p>
      </dgm:t>
    </dgm:pt>
    <dgm:pt modelId="{B763D210-A719-4115-A8AC-89829CAEBF61}" type="parTrans" cxnId="{4691D836-9C7F-44CC-8EF1-A8390B058D72}">
      <dgm:prSet/>
      <dgm:spPr/>
      <dgm:t>
        <a:bodyPr/>
        <a:lstStyle/>
        <a:p>
          <a:endParaRPr lang="en-IN"/>
        </a:p>
      </dgm:t>
    </dgm:pt>
    <dgm:pt modelId="{2AFB6160-2F0D-4F81-9DEE-88C25E50920F}" type="sibTrans" cxnId="{4691D836-9C7F-44CC-8EF1-A8390B058D72}">
      <dgm:prSet/>
      <dgm:spPr/>
      <dgm:t>
        <a:bodyPr/>
        <a:lstStyle/>
        <a:p>
          <a:endParaRPr lang="en-IN"/>
        </a:p>
      </dgm:t>
    </dgm:pt>
    <dgm:pt modelId="{89DF9AD3-D9A9-4664-9D05-C4B63D933747}">
      <dgm:prSet/>
      <dgm:spPr/>
      <dgm:t>
        <a:bodyPr/>
        <a:lstStyle/>
        <a:p>
          <a:endParaRPr lang="en-IN"/>
        </a:p>
      </dgm:t>
    </dgm:pt>
    <dgm:pt modelId="{BC93E12B-E2F4-4550-9967-7E828BCB570D}" type="parTrans" cxnId="{5997E65A-804D-46B4-9149-53D406E434E1}">
      <dgm:prSet/>
      <dgm:spPr/>
      <dgm:t>
        <a:bodyPr/>
        <a:lstStyle/>
        <a:p>
          <a:endParaRPr lang="en-IN"/>
        </a:p>
      </dgm:t>
    </dgm:pt>
    <dgm:pt modelId="{19ABF0DB-3C29-4FEB-9ACB-890AE84B6FC6}" type="sibTrans" cxnId="{5997E65A-804D-46B4-9149-53D406E434E1}">
      <dgm:prSet/>
      <dgm:spPr/>
      <dgm:t>
        <a:bodyPr/>
        <a:lstStyle/>
        <a:p>
          <a:endParaRPr lang="en-IN"/>
        </a:p>
      </dgm:t>
    </dgm:pt>
    <dgm:pt modelId="{AF0672EA-0044-43BA-B161-FE25CB2C735E}">
      <dgm:prSet/>
      <dgm:spPr/>
      <dgm:t>
        <a:bodyPr/>
        <a:lstStyle/>
        <a:p>
          <a:pPr>
            <a:buFont typeface="+mj-lt"/>
            <a:buNone/>
          </a:pPr>
          <a:r>
            <a:rPr lang="en-US" dirty="0"/>
            <a:t>Buy side and Hold Side</a:t>
          </a:r>
          <a:endParaRPr lang="en-IN" dirty="0"/>
        </a:p>
      </dgm:t>
    </dgm:pt>
    <dgm:pt modelId="{B78DF517-100F-4076-8E0F-13C2F73E31D6}" type="parTrans" cxnId="{27A59D7A-007C-4F76-B58D-F72D6818B116}">
      <dgm:prSet/>
      <dgm:spPr/>
      <dgm:t>
        <a:bodyPr/>
        <a:lstStyle/>
        <a:p>
          <a:endParaRPr lang="en-IN"/>
        </a:p>
      </dgm:t>
    </dgm:pt>
    <dgm:pt modelId="{458553CD-66C2-4B65-B91C-3FEBAFF30F64}" type="sibTrans" cxnId="{27A59D7A-007C-4F76-B58D-F72D6818B116}">
      <dgm:prSet/>
      <dgm:spPr/>
      <dgm:t>
        <a:bodyPr/>
        <a:lstStyle/>
        <a:p>
          <a:endParaRPr lang="en-IN"/>
        </a:p>
      </dgm:t>
    </dgm:pt>
    <dgm:pt modelId="{38F55DB7-33BD-4752-803B-D6CF3C68302D}" type="pres">
      <dgm:prSet presAssocID="{E6B43D3B-3A43-4520-99A3-19FD1D2E6023}" presName="Name0" presStyleCnt="0">
        <dgm:presLayoutVars>
          <dgm:chMax val="7"/>
          <dgm:chPref val="7"/>
          <dgm:dir/>
        </dgm:presLayoutVars>
      </dgm:prSet>
      <dgm:spPr/>
    </dgm:pt>
    <dgm:pt modelId="{B40E7FB5-F2AE-4A56-84BE-BF3A0F3E2D1F}" type="pres">
      <dgm:prSet presAssocID="{E6B43D3B-3A43-4520-99A3-19FD1D2E6023}" presName="Name1" presStyleCnt="0"/>
      <dgm:spPr/>
    </dgm:pt>
    <dgm:pt modelId="{56C51374-503D-455E-8286-21F86C339D1F}" type="pres">
      <dgm:prSet presAssocID="{E6B43D3B-3A43-4520-99A3-19FD1D2E6023}" presName="cycle" presStyleCnt="0"/>
      <dgm:spPr/>
    </dgm:pt>
    <dgm:pt modelId="{187CCA0A-7BFC-4478-A164-7A61E3BC267E}" type="pres">
      <dgm:prSet presAssocID="{E6B43D3B-3A43-4520-99A3-19FD1D2E6023}" presName="srcNode" presStyleLbl="node1" presStyleIdx="0" presStyleCnt="7"/>
      <dgm:spPr/>
    </dgm:pt>
    <dgm:pt modelId="{D74DAB80-4AB9-4645-84C3-BC73C31F4517}" type="pres">
      <dgm:prSet presAssocID="{E6B43D3B-3A43-4520-99A3-19FD1D2E6023}" presName="conn" presStyleLbl="parChTrans1D2" presStyleIdx="0" presStyleCnt="1"/>
      <dgm:spPr/>
    </dgm:pt>
    <dgm:pt modelId="{4F2A96F0-75C1-4034-B4F9-DC1550C5DE16}" type="pres">
      <dgm:prSet presAssocID="{E6B43D3B-3A43-4520-99A3-19FD1D2E6023}" presName="extraNode" presStyleLbl="node1" presStyleIdx="0" presStyleCnt="7"/>
      <dgm:spPr/>
    </dgm:pt>
    <dgm:pt modelId="{32CABF0F-0118-4582-B1CC-FD5CB5380DE7}" type="pres">
      <dgm:prSet presAssocID="{E6B43D3B-3A43-4520-99A3-19FD1D2E6023}" presName="dstNode" presStyleLbl="node1" presStyleIdx="0" presStyleCnt="7"/>
      <dgm:spPr/>
    </dgm:pt>
    <dgm:pt modelId="{1C860DF1-2C23-4701-8C29-FDE1A2427748}" type="pres">
      <dgm:prSet presAssocID="{A45BE783-632F-4C90-B523-52A779F285CD}" presName="text_1" presStyleLbl="node1" presStyleIdx="0" presStyleCnt="7">
        <dgm:presLayoutVars>
          <dgm:bulletEnabled val="1"/>
        </dgm:presLayoutVars>
      </dgm:prSet>
      <dgm:spPr/>
    </dgm:pt>
    <dgm:pt modelId="{04348F9B-4C30-435F-B16C-DEF69D40286C}" type="pres">
      <dgm:prSet presAssocID="{A45BE783-632F-4C90-B523-52A779F285CD}" presName="accent_1" presStyleCnt="0"/>
      <dgm:spPr/>
    </dgm:pt>
    <dgm:pt modelId="{FD383BFD-6A22-4F92-ACA2-EFC32F89C26F}" type="pres">
      <dgm:prSet presAssocID="{A45BE783-632F-4C90-B523-52A779F285CD}" presName="accentRepeatNode" presStyleLbl="solidFgAcc1" presStyleIdx="0" presStyleCnt="7"/>
      <dgm:spPr/>
    </dgm:pt>
    <dgm:pt modelId="{4FCAA1BE-4527-4019-9781-7BD0E0FEE481}" type="pres">
      <dgm:prSet presAssocID="{B5A67CE6-3473-4D46-A174-F27CF7F6C498}" presName="text_2" presStyleLbl="node1" presStyleIdx="1" presStyleCnt="7">
        <dgm:presLayoutVars>
          <dgm:bulletEnabled val="1"/>
        </dgm:presLayoutVars>
      </dgm:prSet>
      <dgm:spPr/>
    </dgm:pt>
    <dgm:pt modelId="{ACBC8F8C-1456-40A6-9CA1-ABB7F0AA2E34}" type="pres">
      <dgm:prSet presAssocID="{B5A67CE6-3473-4D46-A174-F27CF7F6C498}" presName="accent_2" presStyleCnt="0"/>
      <dgm:spPr/>
    </dgm:pt>
    <dgm:pt modelId="{E37F2146-C6BD-453D-ADBC-6B8B8F798191}" type="pres">
      <dgm:prSet presAssocID="{B5A67CE6-3473-4D46-A174-F27CF7F6C498}" presName="accentRepeatNode" presStyleLbl="solidFgAcc1" presStyleIdx="1" presStyleCnt="7"/>
      <dgm:spPr/>
    </dgm:pt>
    <dgm:pt modelId="{B0266ED8-9964-44EF-BAB7-D7A5A73E2DD0}" type="pres">
      <dgm:prSet presAssocID="{47BD7AE8-EE29-48FA-8E18-AB194245B6A6}" presName="text_3" presStyleLbl="node1" presStyleIdx="2" presStyleCnt="7">
        <dgm:presLayoutVars>
          <dgm:bulletEnabled val="1"/>
        </dgm:presLayoutVars>
      </dgm:prSet>
      <dgm:spPr/>
    </dgm:pt>
    <dgm:pt modelId="{5F20F500-03C7-4A63-A054-BEE17747BC54}" type="pres">
      <dgm:prSet presAssocID="{47BD7AE8-EE29-48FA-8E18-AB194245B6A6}" presName="accent_3" presStyleCnt="0"/>
      <dgm:spPr/>
    </dgm:pt>
    <dgm:pt modelId="{BE0F37CB-6CD2-4DA1-9968-EC0B274A2BC9}" type="pres">
      <dgm:prSet presAssocID="{47BD7AE8-EE29-48FA-8E18-AB194245B6A6}" presName="accentRepeatNode" presStyleLbl="solidFgAcc1" presStyleIdx="2" presStyleCnt="7"/>
      <dgm:spPr/>
    </dgm:pt>
    <dgm:pt modelId="{2690552E-88E2-4CC4-AA2C-2CC131174338}" type="pres">
      <dgm:prSet presAssocID="{8815E051-77F1-4B81-BE75-A2EA3D433158}" presName="text_4" presStyleLbl="node1" presStyleIdx="3" presStyleCnt="7">
        <dgm:presLayoutVars>
          <dgm:bulletEnabled val="1"/>
        </dgm:presLayoutVars>
      </dgm:prSet>
      <dgm:spPr/>
    </dgm:pt>
    <dgm:pt modelId="{C18951FC-1252-4831-98C5-70795AD08C4C}" type="pres">
      <dgm:prSet presAssocID="{8815E051-77F1-4B81-BE75-A2EA3D433158}" presName="accent_4" presStyleCnt="0"/>
      <dgm:spPr/>
    </dgm:pt>
    <dgm:pt modelId="{B8A3595E-100F-4D18-A875-3C39A7BA2EAD}" type="pres">
      <dgm:prSet presAssocID="{8815E051-77F1-4B81-BE75-A2EA3D433158}" presName="accentRepeatNode" presStyleLbl="solidFgAcc1" presStyleIdx="3" presStyleCnt="7"/>
      <dgm:spPr/>
    </dgm:pt>
    <dgm:pt modelId="{B73FF077-D595-408F-B867-D0BBA4973DD4}" type="pres">
      <dgm:prSet presAssocID="{826EB110-A6B7-4B80-BE89-CD6BAA9B3CA9}" presName="text_5" presStyleLbl="node1" presStyleIdx="4" presStyleCnt="7">
        <dgm:presLayoutVars>
          <dgm:bulletEnabled val="1"/>
        </dgm:presLayoutVars>
      </dgm:prSet>
      <dgm:spPr/>
    </dgm:pt>
    <dgm:pt modelId="{9769D6BA-E458-46B3-83B2-1C2C8C971603}" type="pres">
      <dgm:prSet presAssocID="{826EB110-A6B7-4B80-BE89-CD6BAA9B3CA9}" presName="accent_5" presStyleCnt="0"/>
      <dgm:spPr/>
    </dgm:pt>
    <dgm:pt modelId="{C8ADD34E-4963-4F1E-82A9-83E28B6582BC}" type="pres">
      <dgm:prSet presAssocID="{826EB110-A6B7-4B80-BE89-CD6BAA9B3CA9}" presName="accentRepeatNode" presStyleLbl="solidFgAcc1" presStyleIdx="4" presStyleCnt="7"/>
      <dgm:spPr/>
    </dgm:pt>
    <dgm:pt modelId="{6CA2F3C5-5991-40D1-89A1-7E5112E1DD11}" type="pres">
      <dgm:prSet presAssocID="{AF0672EA-0044-43BA-B161-FE25CB2C735E}" presName="text_6" presStyleLbl="node1" presStyleIdx="5" presStyleCnt="7">
        <dgm:presLayoutVars>
          <dgm:bulletEnabled val="1"/>
        </dgm:presLayoutVars>
      </dgm:prSet>
      <dgm:spPr/>
    </dgm:pt>
    <dgm:pt modelId="{540C462E-17D8-4E3D-9716-132E88C9EDFD}" type="pres">
      <dgm:prSet presAssocID="{AF0672EA-0044-43BA-B161-FE25CB2C735E}" presName="accent_6" presStyleCnt="0"/>
      <dgm:spPr/>
    </dgm:pt>
    <dgm:pt modelId="{016FAD27-E6F6-4696-99B5-9298D5E2455C}" type="pres">
      <dgm:prSet presAssocID="{AF0672EA-0044-43BA-B161-FE25CB2C735E}" presName="accentRepeatNode" presStyleLbl="solidFgAcc1" presStyleIdx="5" presStyleCnt="7"/>
      <dgm:spPr/>
    </dgm:pt>
    <dgm:pt modelId="{58BA1C66-CEF5-4B67-8A4F-1E86C291DBA0}" type="pres">
      <dgm:prSet presAssocID="{322E90F8-B5F3-4AF0-8406-3D26784F933B}" presName="text_7" presStyleLbl="node1" presStyleIdx="6" presStyleCnt="7">
        <dgm:presLayoutVars>
          <dgm:bulletEnabled val="1"/>
        </dgm:presLayoutVars>
      </dgm:prSet>
      <dgm:spPr/>
    </dgm:pt>
    <dgm:pt modelId="{431D88B1-066F-4885-85CA-EF825AD790F9}" type="pres">
      <dgm:prSet presAssocID="{322E90F8-B5F3-4AF0-8406-3D26784F933B}" presName="accent_7" presStyleCnt="0"/>
      <dgm:spPr/>
    </dgm:pt>
    <dgm:pt modelId="{B4F1B576-5717-4494-8216-BB408072FF7D}" type="pres">
      <dgm:prSet presAssocID="{322E90F8-B5F3-4AF0-8406-3D26784F933B}" presName="accentRepeatNode" presStyleLbl="solidFgAcc1" presStyleIdx="6" presStyleCnt="7"/>
      <dgm:spPr/>
    </dgm:pt>
  </dgm:ptLst>
  <dgm:cxnLst>
    <dgm:cxn modelId="{98736A0C-BC5E-4E7B-8D60-A385DD5422A1}" srcId="{E6B43D3B-3A43-4520-99A3-19FD1D2E6023}" destId="{322E90F8-B5F3-4AF0-8406-3D26784F933B}" srcOrd="6" destOrd="0" parTransId="{7B7FA8A1-1CB8-44C8-9E38-657DB6D3070E}" sibTransId="{D4B6CF92-85C8-44A9-AE27-6C62A2B8E9FA}"/>
    <dgm:cxn modelId="{242BE416-D5E6-4D17-82C0-5FD7FC589AEA}" type="presOf" srcId="{B5A67CE6-3473-4D46-A174-F27CF7F6C498}" destId="{4FCAA1BE-4527-4019-9781-7BD0E0FEE481}" srcOrd="0" destOrd="0" presId="urn:microsoft.com/office/officeart/2008/layout/VerticalCurvedList"/>
    <dgm:cxn modelId="{D364F81E-B041-458B-991A-3438A8897616}" srcId="{E6B43D3B-3A43-4520-99A3-19FD1D2E6023}" destId="{54E35098-14DB-416C-8A3F-0C743CCE8B6A}" srcOrd="17" destOrd="0" parTransId="{4A29719F-F66E-4C44-B30C-F25B0153C89B}" sibTransId="{B5D06B7E-F5FB-4E24-9131-7D0DC5FBCA6B}"/>
    <dgm:cxn modelId="{500CA022-9833-4D6E-A978-EC8981FA6291}" srcId="{E6B43D3B-3A43-4520-99A3-19FD1D2E6023}" destId="{826EB110-A6B7-4B80-BE89-CD6BAA9B3CA9}" srcOrd="4" destOrd="0" parTransId="{6100512C-BE1F-4769-B4E1-031BAEE4EC30}" sibTransId="{DEFBF2EF-773F-4B48-9DCD-E6EC16CCD7CF}"/>
    <dgm:cxn modelId="{EAD69B2B-9BA6-4173-B33E-B2B51452E512}" srcId="{E6B43D3B-3A43-4520-99A3-19FD1D2E6023}" destId="{B5A67CE6-3473-4D46-A174-F27CF7F6C498}" srcOrd="1" destOrd="0" parTransId="{82779E02-135E-47CE-A523-903339FE4035}" sibTransId="{B50365F2-9216-4BAF-9638-BA21E96813EF}"/>
    <dgm:cxn modelId="{B5FA1331-6A71-4E1B-AC04-98103FD85739}" srcId="{E6B43D3B-3A43-4520-99A3-19FD1D2E6023}" destId="{8F426950-145A-4D4B-861E-5C225F75239A}" srcOrd="9" destOrd="0" parTransId="{6FB4BE01-6B70-4268-9E9C-40722802C805}" sibTransId="{A0EA5BF4-2B75-4D29-A257-94D1E5C0748B}"/>
    <dgm:cxn modelId="{90A30833-2454-42E5-A321-BB72DFC8C50B}" srcId="{E6B43D3B-3A43-4520-99A3-19FD1D2E6023}" destId="{8815E051-77F1-4B81-BE75-A2EA3D433158}" srcOrd="3" destOrd="0" parTransId="{C01DC700-0923-4CB7-AB2B-EE51AD094AE7}" sibTransId="{A0E1DF15-7BEB-4D9A-85CB-18E25D24C3D5}"/>
    <dgm:cxn modelId="{4691D836-9C7F-44CC-8EF1-A8390B058D72}" srcId="{E6B43D3B-3A43-4520-99A3-19FD1D2E6023}" destId="{F48F5CA8-1F96-4B6A-8612-D5114ABDBC33}" srcOrd="13" destOrd="0" parTransId="{B763D210-A719-4115-A8AC-89829CAEBF61}" sibTransId="{2AFB6160-2F0D-4F81-9DEE-88C25E50920F}"/>
    <dgm:cxn modelId="{C4FB4F3C-F46E-49BC-8882-0BB101893635}" srcId="{E6B43D3B-3A43-4520-99A3-19FD1D2E6023}" destId="{117CDF7D-3A4F-4472-BDD0-54A7AB7F6A10}" srcOrd="7" destOrd="0" parTransId="{A47BB3B3-C1B3-40FD-93DB-F3084594F8DA}" sibTransId="{057BEC60-C485-4D91-B2A6-D7D80AC5D638}"/>
    <dgm:cxn modelId="{3ADED248-5E8F-41C7-B31F-E4A04FB74D8B}" srcId="{E6B43D3B-3A43-4520-99A3-19FD1D2E6023}" destId="{47BD7AE8-EE29-48FA-8E18-AB194245B6A6}" srcOrd="2" destOrd="0" parTransId="{4B317A4B-8425-42F9-BD56-652F665829DC}" sibTransId="{EA153B1E-A97D-4708-8027-3F9BA4D2E1C9}"/>
    <dgm:cxn modelId="{C8E83669-C2ED-42D1-80E7-79F24CF66B7E}" type="presOf" srcId="{6F316B6C-FB81-4719-A5C2-6D89FC274843}" destId="{D74DAB80-4AB9-4645-84C3-BC73C31F4517}" srcOrd="0" destOrd="0" presId="urn:microsoft.com/office/officeart/2008/layout/VerticalCurvedList"/>
    <dgm:cxn modelId="{27A59D7A-007C-4F76-B58D-F72D6818B116}" srcId="{E6B43D3B-3A43-4520-99A3-19FD1D2E6023}" destId="{AF0672EA-0044-43BA-B161-FE25CB2C735E}" srcOrd="5" destOrd="0" parTransId="{B78DF517-100F-4076-8E0F-13C2F73E31D6}" sibTransId="{458553CD-66C2-4B65-B91C-3FEBAFF30F64}"/>
    <dgm:cxn modelId="{5997E65A-804D-46B4-9149-53D406E434E1}" srcId="{E6B43D3B-3A43-4520-99A3-19FD1D2E6023}" destId="{89DF9AD3-D9A9-4664-9D05-C4B63D933747}" srcOrd="8" destOrd="0" parTransId="{BC93E12B-E2F4-4550-9967-7E828BCB570D}" sibTransId="{19ABF0DB-3C29-4FEB-9ACB-890AE84B6FC6}"/>
    <dgm:cxn modelId="{D7128D7D-871E-4309-A25F-18C078A5E07F}" srcId="{E6B43D3B-3A43-4520-99A3-19FD1D2E6023}" destId="{A45BE783-632F-4C90-B523-52A779F285CD}" srcOrd="0" destOrd="0" parTransId="{45546D9C-3B75-4548-A9AA-3FFB67F3C1F6}" sibTransId="{6F316B6C-FB81-4719-A5C2-6D89FC274843}"/>
    <dgm:cxn modelId="{4C782181-17B3-4207-8BA3-69255097E02A}" srcId="{E6B43D3B-3A43-4520-99A3-19FD1D2E6023}" destId="{10B45071-BD78-40C7-A6F1-1F9F7BA92D1E}" srcOrd="18" destOrd="0" parTransId="{5F630FAF-97C3-440E-A951-BE29A835C2F4}" sibTransId="{66B02A5C-9CC9-412A-8DA7-0D840ADD091B}"/>
    <dgm:cxn modelId="{DA77ED84-B92C-4AE9-BA03-3E519BA3A2B0}" type="presOf" srcId="{AF0672EA-0044-43BA-B161-FE25CB2C735E}" destId="{6CA2F3C5-5991-40D1-89A1-7E5112E1DD11}" srcOrd="0" destOrd="0" presId="urn:microsoft.com/office/officeart/2008/layout/VerticalCurvedList"/>
    <dgm:cxn modelId="{54F86886-7D7B-49FD-92B6-7A0621187289}" type="presOf" srcId="{A45BE783-632F-4C90-B523-52A779F285CD}" destId="{1C860DF1-2C23-4701-8C29-FDE1A2427748}" srcOrd="0" destOrd="0" presId="urn:microsoft.com/office/officeart/2008/layout/VerticalCurvedList"/>
    <dgm:cxn modelId="{726B1389-F95B-420C-B5DD-E8F5C7436635}" type="presOf" srcId="{8815E051-77F1-4B81-BE75-A2EA3D433158}" destId="{2690552E-88E2-4CC4-AA2C-2CC131174338}" srcOrd="0" destOrd="0" presId="urn:microsoft.com/office/officeart/2008/layout/VerticalCurvedList"/>
    <dgm:cxn modelId="{C5132397-5743-4B6D-9AC1-D82EC3167FC2}" type="presOf" srcId="{826EB110-A6B7-4B80-BE89-CD6BAA9B3CA9}" destId="{B73FF077-D595-408F-B867-D0BBA4973DD4}" srcOrd="0" destOrd="0" presId="urn:microsoft.com/office/officeart/2008/layout/VerticalCurvedList"/>
    <dgm:cxn modelId="{F9FA4BAB-5A6E-463F-ABF2-1D18DCC05CA6}" srcId="{E6B43D3B-3A43-4520-99A3-19FD1D2E6023}" destId="{CD38446D-EAA6-4987-B44A-920148496CE2}" srcOrd="10" destOrd="0" parTransId="{3074C20D-FA83-4717-BC4C-60481C1CF5A0}" sibTransId="{62CC1294-0986-4EBD-A12B-CCC73E8090E2}"/>
    <dgm:cxn modelId="{914E55B3-03D0-47C9-BFD9-1CCDFA8281A0}" srcId="{E6B43D3B-3A43-4520-99A3-19FD1D2E6023}" destId="{43A1CA4F-8DC4-4AC5-A8EA-A8DB5D24D048}" srcOrd="11" destOrd="0" parTransId="{806C2822-967A-43EB-AB2F-D40CE69B2167}" sibTransId="{33541E08-CEAF-4385-8273-915763F47046}"/>
    <dgm:cxn modelId="{566326B4-B2B5-4AAC-8E2E-0D32950199AC}" srcId="{E6B43D3B-3A43-4520-99A3-19FD1D2E6023}" destId="{A31A82E4-B982-4C53-90C3-920C2944E3DF}" srcOrd="14" destOrd="0" parTransId="{17485BB4-BA11-437B-91A2-A0C147812092}" sibTransId="{C0B33F09-F946-4465-836B-ADCE06323E58}"/>
    <dgm:cxn modelId="{1721D5C7-884C-42DF-A365-CDD209763E23}" type="presOf" srcId="{E6B43D3B-3A43-4520-99A3-19FD1D2E6023}" destId="{38F55DB7-33BD-4752-803B-D6CF3C68302D}" srcOrd="0" destOrd="0" presId="urn:microsoft.com/office/officeart/2008/layout/VerticalCurvedList"/>
    <dgm:cxn modelId="{1AE2C0DA-2958-4804-B73A-16915002B3B9}" srcId="{E6B43D3B-3A43-4520-99A3-19FD1D2E6023}" destId="{6F2727B3-9DAF-4FBB-8178-24AB19D48DEF}" srcOrd="16" destOrd="0" parTransId="{95F9CC09-3DF3-4FCD-8D01-B12A282089CC}" sibTransId="{15A146F9-24B9-4959-AB22-5ABC45E5669A}"/>
    <dgm:cxn modelId="{4F3DC9E3-C4A4-41C1-B26B-88DE29668301}" type="presOf" srcId="{322E90F8-B5F3-4AF0-8406-3D26784F933B}" destId="{58BA1C66-CEF5-4B67-8A4F-1E86C291DBA0}" srcOrd="0" destOrd="0" presId="urn:microsoft.com/office/officeart/2008/layout/VerticalCurvedList"/>
    <dgm:cxn modelId="{843C21EB-34AD-4D4B-BC83-5CAB6D505F3D}" srcId="{E6B43D3B-3A43-4520-99A3-19FD1D2E6023}" destId="{C09C1252-89D9-47DA-8C09-F7B04E8C0317}" srcOrd="15" destOrd="0" parTransId="{26A4650C-3EEB-4C6A-8E99-F37DFEFBEA5C}" sibTransId="{7EDED0CF-33A2-4C69-A610-8BDFFB61FF6F}"/>
    <dgm:cxn modelId="{4AD32CEB-375F-4DBB-B679-7390E58467AA}" srcId="{E6B43D3B-3A43-4520-99A3-19FD1D2E6023}" destId="{319F5B44-504A-4E96-9A3B-AA023E9363C1}" srcOrd="19" destOrd="0" parTransId="{5EECD490-1BA2-4E18-B7A2-4AD3FA18B814}" sibTransId="{038F80F5-B799-4377-AB89-C283DF79D27A}"/>
    <dgm:cxn modelId="{786407F0-1D8A-4A22-A0B9-9BE879AAD258}" type="presOf" srcId="{47BD7AE8-EE29-48FA-8E18-AB194245B6A6}" destId="{B0266ED8-9964-44EF-BAB7-D7A5A73E2DD0}" srcOrd="0" destOrd="0" presId="urn:microsoft.com/office/officeart/2008/layout/VerticalCurvedList"/>
    <dgm:cxn modelId="{0E35FDF2-EF22-4ED2-B1C7-F38ADB2AF53D}" srcId="{E6B43D3B-3A43-4520-99A3-19FD1D2E6023}" destId="{9A76B247-6BCB-4002-A682-CA957D7AE4DB}" srcOrd="12" destOrd="0" parTransId="{D2656D42-0DD0-47F6-AB80-AE2C3FCBD63A}" sibTransId="{9CBBD93C-CD42-4B4A-B3D2-0E6BD68C48D0}"/>
    <dgm:cxn modelId="{F29914C6-057C-48A0-A981-601AAC50D362}" type="presParOf" srcId="{38F55DB7-33BD-4752-803B-D6CF3C68302D}" destId="{B40E7FB5-F2AE-4A56-84BE-BF3A0F3E2D1F}" srcOrd="0" destOrd="0" presId="urn:microsoft.com/office/officeart/2008/layout/VerticalCurvedList"/>
    <dgm:cxn modelId="{75251A94-5B8D-4381-A90D-88F62889D788}" type="presParOf" srcId="{B40E7FB5-F2AE-4A56-84BE-BF3A0F3E2D1F}" destId="{56C51374-503D-455E-8286-21F86C339D1F}" srcOrd="0" destOrd="0" presId="urn:microsoft.com/office/officeart/2008/layout/VerticalCurvedList"/>
    <dgm:cxn modelId="{B7626DE0-EA06-48B4-B878-AC3459367DF4}" type="presParOf" srcId="{56C51374-503D-455E-8286-21F86C339D1F}" destId="{187CCA0A-7BFC-4478-A164-7A61E3BC267E}" srcOrd="0" destOrd="0" presId="urn:microsoft.com/office/officeart/2008/layout/VerticalCurvedList"/>
    <dgm:cxn modelId="{20CBD2F8-C0F7-4500-B82E-F98B4FD22EFD}" type="presParOf" srcId="{56C51374-503D-455E-8286-21F86C339D1F}" destId="{D74DAB80-4AB9-4645-84C3-BC73C31F4517}" srcOrd="1" destOrd="0" presId="urn:microsoft.com/office/officeart/2008/layout/VerticalCurvedList"/>
    <dgm:cxn modelId="{0E093787-7441-421F-B173-998ECF12CF73}" type="presParOf" srcId="{56C51374-503D-455E-8286-21F86C339D1F}" destId="{4F2A96F0-75C1-4034-B4F9-DC1550C5DE16}" srcOrd="2" destOrd="0" presId="urn:microsoft.com/office/officeart/2008/layout/VerticalCurvedList"/>
    <dgm:cxn modelId="{A5F61A05-7AAE-42DD-87F2-454443E6FCAC}" type="presParOf" srcId="{56C51374-503D-455E-8286-21F86C339D1F}" destId="{32CABF0F-0118-4582-B1CC-FD5CB5380DE7}" srcOrd="3" destOrd="0" presId="urn:microsoft.com/office/officeart/2008/layout/VerticalCurvedList"/>
    <dgm:cxn modelId="{BD1BAB37-6A22-460A-8943-16222FDA146D}" type="presParOf" srcId="{B40E7FB5-F2AE-4A56-84BE-BF3A0F3E2D1F}" destId="{1C860DF1-2C23-4701-8C29-FDE1A2427748}" srcOrd="1" destOrd="0" presId="urn:microsoft.com/office/officeart/2008/layout/VerticalCurvedList"/>
    <dgm:cxn modelId="{8F03CA57-F70B-4493-840A-76608546E99E}" type="presParOf" srcId="{B40E7FB5-F2AE-4A56-84BE-BF3A0F3E2D1F}" destId="{04348F9B-4C30-435F-B16C-DEF69D40286C}" srcOrd="2" destOrd="0" presId="urn:microsoft.com/office/officeart/2008/layout/VerticalCurvedList"/>
    <dgm:cxn modelId="{EB971B54-04BD-477F-A34A-871CBF7FE264}" type="presParOf" srcId="{04348F9B-4C30-435F-B16C-DEF69D40286C}" destId="{FD383BFD-6A22-4F92-ACA2-EFC32F89C26F}" srcOrd="0" destOrd="0" presId="urn:microsoft.com/office/officeart/2008/layout/VerticalCurvedList"/>
    <dgm:cxn modelId="{2096F2D1-4E9B-4D79-91A3-175839029299}" type="presParOf" srcId="{B40E7FB5-F2AE-4A56-84BE-BF3A0F3E2D1F}" destId="{4FCAA1BE-4527-4019-9781-7BD0E0FEE481}" srcOrd="3" destOrd="0" presId="urn:microsoft.com/office/officeart/2008/layout/VerticalCurvedList"/>
    <dgm:cxn modelId="{8E82B9D4-92EB-4FA9-9515-AF1139B0F86C}" type="presParOf" srcId="{B40E7FB5-F2AE-4A56-84BE-BF3A0F3E2D1F}" destId="{ACBC8F8C-1456-40A6-9CA1-ABB7F0AA2E34}" srcOrd="4" destOrd="0" presId="urn:microsoft.com/office/officeart/2008/layout/VerticalCurvedList"/>
    <dgm:cxn modelId="{FE3A2547-6F9D-440B-802B-2F3CD0F37C41}" type="presParOf" srcId="{ACBC8F8C-1456-40A6-9CA1-ABB7F0AA2E34}" destId="{E37F2146-C6BD-453D-ADBC-6B8B8F798191}" srcOrd="0" destOrd="0" presId="urn:microsoft.com/office/officeart/2008/layout/VerticalCurvedList"/>
    <dgm:cxn modelId="{8625D261-D082-4F38-82DB-434780EACE5E}" type="presParOf" srcId="{B40E7FB5-F2AE-4A56-84BE-BF3A0F3E2D1F}" destId="{B0266ED8-9964-44EF-BAB7-D7A5A73E2DD0}" srcOrd="5" destOrd="0" presId="urn:microsoft.com/office/officeart/2008/layout/VerticalCurvedList"/>
    <dgm:cxn modelId="{BB26AA76-1D33-45F2-B12D-144EB5022BE7}" type="presParOf" srcId="{B40E7FB5-F2AE-4A56-84BE-BF3A0F3E2D1F}" destId="{5F20F500-03C7-4A63-A054-BEE17747BC54}" srcOrd="6" destOrd="0" presId="urn:microsoft.com/office/officeart/2008/layout/VerticalCurvedList"/>
    <dgm:cxn modelId="{DB2EBF71-0EBA-4FF0-9B30-BACD973B4B61}" type="presParOf" srcId="{5F20F500-03C7-4A63-A054-BEE17747BC54}" destId="{BE0F37CB-6CD2-4DA1-9968-EC0B274A2BC9}" srcOrd="0" destOrd="0" presId="urn:microsoft.com/office/officeart/2008/layout/VerticalCurvedList"/>
    <dgm:cxn modelId="{9F3B4002-8AA5-4D7E-9774-61FAAE5D4CF1}" type="presParOf" srcId="{B40E7FB5-F2AE-4A56-84BE-BF3A0F3E2D1F}" destId="{2690552E-88E2-4CC4-AA2C-2CC131174338}" srcOrd="7" destOrd="0" presId="urn:microsoft.com/office/officeart/2008/layout/VerticalCurvedList"/>
    <dgm:cxn modelId="{674538DA-BA45-4118-89D6-520BD958F40F}" type="presParOf" srcId="{B40E7FB5-F2AE-4A56-84BE-BF3A0F3E2D1F}" destId="{C18951FC-1252-4831-98C5-70795AD08C4C}" srcOrd="8" destOrd="0" presId="urn:microsoft.com/office/officeart/2008/layout/VerticalCurvedList"/>
    <dgm:cxn modelId="{41C265E9-14B5-4D6C-B4E6-4A6D840F9DCF}" type="presParOf" srcId="{C18951FC-1252-4831-98C5-70795AD08C4C}" destId="{B8A3595E-100F-4D18-A875-3C39A7BA2EAD}" srcOrd="0" destOrd="0" presId="urn:microsoft.com/office/officeart/2008/layout/VerticalCurvedList"/>
    <dgm:cxn modelId="{F00BD9CA-3F54-4052-A7E9-FDD0D4A520E3}" type="presParOf" srcId="{B40E7FB5-F2AE-4A56-84BE-BF3A0F3E2D1F}" destId="{B73FF077-D595-408F-B867-D0BBA4973DD4}" srcOrd="9" destOrd="0" presId="urn:microsoft.com/office/officeart/2008/layout/VerticalCurvedList"/>
    <dgm:cxn modelId="{D9B30005-8140-4AFD-A5FB-1806900BC577}" type="presParOf" srcId="{B40E7FB5-F2AE-4A56-84BE-BF3A0F3E2D1F}" destId="{9769D6BA-E458-46B3-83B2-1C2C8C971603}" srcOrd="10" destOrd="0" presId="urn:microsoft.com/office/officeart/2008/layout/VerticalCurvedList"/>
    <dgm:cxn modelId="{1B109150-5D25-4970-B8CB-FA2C0E07ADF8}" type="presParOf" srcId="{9769D6BA-E458-46B3-83B2-1C2C8C971603}" destId="{C8ADD34E-4963-4F1E-82A9-83E28B6582BC}" srcOrd="0" destOrd="0" presId="urn:microsoft.com/office/officeart/2008/layout/VerticalCurvedList"/>
    <dgm:cxn modelId="{9184F2B4-19E5-4E6B-AE08-98E48FAECB59}" type="presParOf" srcId="{B40E7FB5-F2AE-4A56-84BE-BF3A0F3E2D1F}" destId="{6CA2F3C5-5991-40D1-89A1-7E5112E1DD11}" srcOrd="11" destOrd="0" presId="urn:microsoft.com/office/officeart/2008/layout/VerticalCurvedList"/>
    <dgm:cxn modelId="{77B5164B-386E-47CF-84B8-1BF93B037750}" type="presParOf" srcId="{B40E7FB5-F2AE-4A56-84BE-BF3A0F3E2D1F}" destId="{540C462E-17D8-4E3D-9716-132E88C9EDFD}" srcOrd="12" destOrd="0" presId="urn:microsoft.com/office/officeart/2008/layout/VerticalCurvedList"/>
    <dgm:cxn modelId="{DB93DBD6-0024-41B3-9D82-0717CE8820A8}" type="presParOf" srcId="{540C462E-17D8-4E3D-9716-132E88C9EDFD}" destId="{016FAD27-E6F6-4696-99B5-9298D5E2455C}" srcOrd="0" destOrd="0" presId="urn:microsoft.com/office/officeart/2008/layout/VerticalCurvedList"/>
    <dgm:cxn modelId="{A9C93192-EF28-4500-B960-FA7BEF472645}" type="presParOf" srcId="{B40E7FB5-F2AE-4A56-84BE-BF3A0F3E2D1F}" destId="{58BA1C66-CEF5-4B67-8A4F-1E86C291DBA0}" srcOrd="13" destOrd="0" presId="urn:microsoft.com/office/officeart/2008/layout/VerticalCurvedList"/>
    <dgm:cxn modelId="{1AA764F5-2C48-49B3-BBFF-B0BB8C68F3E7}" type="presParOf" srcId="{B40E7FB5-F2AE-4A56-84BE-BF3A0F3E2D1F}" destId="{431D88B1-066F-4885-85CA-EF825AD790F9}" srcOrd="14" destOrd="0" presId="urn:microsoft.com/office/officeart/2008/layout/VerticalCurvedList"/>
    <dgm:cxn modelId="{E75D6D82-0E63-4601-BC63-66252F9E38B7}" type="presParOf" srcId="{431D88B1-066F-4885-85CA-EF825AD790F9}" destId="{B4F1B576-5717-4494-8216-BB408072FF7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DAB80-4AB9-4645-84C3-BC73C31F4517}">
      <dsp:nvSpPr>
        <dsp:cNvPr id="0" name=""/>
        <dsp:cNvSpPr/>
      </dsp:nvSpPr>
      <dsp:spPr>
        <a:xfrm>
          <a:off x="-6141853" y="-940323"/>
          <a:ext cx="7316245" cy="7316245"/>
        </a:xfrm>
        <a:prstGeom prst="blockArc">
          <a:avLst>
            <a:gd name="adj1" fmla="val 18900000"/>
            <a:gd name="adj2" fmla="val 2700000"/>
            <a:gd name="adj3" fmla="val 295"/>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860DF1-2C23-4701-8C29-FDE1A2427748}">
      <dsp:nvSpPr>
        <dsp:cNvPr id="0" name=""/>
        <dsp:cNvSpPr/>
      </dsp:nvSpPr>
      <dsp:spPr>
        <a:xfrm>
          <a:off x="381307" y="247102"/>
          <a:ext cx="10061727" cy="493987"/>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b="1" i="0" kern="1200" dirty="0"/>
            <a:t>Sector Overview and Initial Research</a:t>
          </a:r>
          <a:r>
            <a:rPr lang="en-IN" sz="2400" kern="1200" dirty="0"/>
            <a:t>.</a:t>
          </a:r>
        </a:p>
      </dsp:txBody>
      <dsp:txXfrm>
        <a:off x="381307" y="247102"/>
        <a:ext cx="10061727" cy="493987"/>
      </dsp:txXfrm>
    </dsp:sp>
    <dsp:sp modelId="{FD383BFD-6A22-4F92-ACA2-EFC32F89C26F}">
      <dsp:nvSpPr>
        <dsp:cNvPr id="0" name=""/>
        <dsp:cNvSpPr/>
      </dsp:nvSpPr>
      <dsp:spPr>
        <a:xfrm>
          <a:off x="72565" y="185353"/>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CAA1BE-4527-4019-9781-7BD0E0FEE481}">
      <dsp:nvSpPr>
        <dsp:cNvPr id="0" name=""/>
        <dsp:cNvSpPr/>
      </dsp:nvSpPr>
      <dsp:spPr>
        <a:xfrm>
          <a:off x="828657" y="988518"/>
          <a:ext cx="9614377" cy="493987"/>
        </a:xfrm>
        <a:prstGeom prst="rect">
          <a:avLst/>
        </a:prstGeom>
        <a:solidFill>
          <a:schemeClr val="accent1">
            <a:alpha val="90000"/>
            <a:hueOff val="0"/>
            <a:satOff val="0"/>
            <a:lumOff val="0"/>
            <a:alphaOff val="-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Compliance Challenges faced by pharmaceutical companies </a:t>
          </a:r>
        </a:p>
      </dsp:txBody>
      <dsp:txXfrm>
        <a:off x="828657" y="988518"/>
        <a:ext cx="9614377" cy="493987"/>
      </dsp:txXfrm>
    </dsp:sp>
    <dsp:sp modelId="{E37F2146-C6BD-453D-ADBC-6B8B8F798191}">
      <dsp:nvSpPr>
        <dsp:cNvPr id="0" name=""/>
        <dsp:cNvSpPr/>
      </dsp:nvSpPr>
      <dsp:spPr>
        <a:xfrm>
          <a:off x="519915" y="926769"/>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dsp:style>
    </dsp:sp>
    <dsp:sp modelId="{B0266ED8-9964-44EF-BAB7-D7A5A73E2DD0}">
      <dsp:nvSpPr>
        <dsp:cNvPr id="0" name=""/>
        <dsp:cNvSpPr/>
      </dsp:nvSpPr>
      <dsp:spPr>
        <a:xfrm>
          <a:off x="1073802" y="1729390"/>
          <a:ext cx="9369232" cy="493987"/>
        </a:xfrm>
        <a:prstGeom prst="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Drug Pipelines and R&amp;D Analysis</a:t>
          </a:r>
          <a:r>
            <a:rPr lang="en-IN" sz="2400" kern="1200" dirty="0"/>
            <a:t> </a:t>
          </a:r>
        </a:p>
      </dsp:txBody>
      <dsp:txXfrm>
        <a:off x="1073802" y="1729390"/>
        <a:ext cx="9369232" cy="493987"/>
      </dsp:txXfrm>
    </dsp:sp>
    <dsp:sp modelId="{BE0F37CB-6CD2-4DA1-9968-EC0B274A2BC9}">
      <dsp:nvSpPr>
        <dsp:cNvPr id="0" name=""/>
        <dsp:cNvSpPr/>
      </dsp:nvSpPr>
      <dsp:spPr>
        <a:xfrm>
          <a:off x="765060" y="1667641"/>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sp>
    <dsp:sp modelId="{2690552E-88E2-4CC4-AA2C-2CC131174338}">
      <dsp:nvSpPr>
        <dsp:cNvPr id="0" name=""/>
        <dsp:cNvSpPr/>
      </dsp:nvSpPr>
      <dsp:spPr>
        <a:xfrm>
          <a:off x="1152075" y="2470805"/>
          <a:ext cx="9290959" cy="493987"/>
        </a:xfrm>
        <a:prstGeom prst="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Regulatory and Compliance Factors</a:t>
          </a:r>
          <a:endParaRPr lang="en-IN" sz="2400" kern="1200" dirty="0"/>
        </a:p>
      </dsp:txBody>
      <dsp:txXfrm>
        <a:off x="1152075" y="2470805"/>
        <a:ext cx="9290959" cy="493987"/>
      </dsp:txXfrm>
    </dsp:sp>
    <dsp:sp modelId="{B8A3595E-100F-4D18-A875-3C39A7BA2EAD}">
      <dsp:nvSpPr>
        <dsp:cNvPr id="0" name=""/>
        <dsp:cNvSpPr/>
      </dsp:nvSpPr>
      <dsp:spPr>
        <a:xfrm>
          <a:off x="843333" y="2409057"/>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B73FF077-D595-408F-B867-D0BBA4973DD4}">
      <dsp:nvSpPr>
        <dsp:cNvPr id="0" name=""/>
        <dsp:cNvSpPr/>
      </dsp:nvSpPr>
      <dsp:spPr>
        <a:xfrm>
          <a:off x="1073802" y="3212221"/>
          <a:ext cx="9369232" cy="493987"/>
        </a:xfrm>
        <a:prstGeom prst="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Comparative Analysis</a:t>
          </a:r>
        </a:p>
      </dsp:txBody>
      <dsp:txXfrm>
        <a:off x="1073802" y="3212221"/>
        <a:ext cx="9369232" cy="493987"/>
      </dsp:txXfrm>
    </dsp:sp>
    <dsp:sp modelId="{C8ADD34E-4963-4F1E-82A9-83E28B6582BC}">
      <dsp:nvSpPr>
        <dsp:cNvPr id="0" name=""/>
        <dsp:cNvSpPr/>
      </dsp:nvSpPr>
      <dsp:spPr>
        <a:xfrm>
          <a:off x="765060" y="3150473"/>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sp>
    <dsp:sp modelId="{6CA2F3C5-5991-40D1-89A1-7E5112E1DD11}">
      <dsp:nvSpPr>
        <dsp:cNvPr id="0" name=""/>
        <dsp:cNvSpPr/>
      </dsp:nvSpPr>
      <dsp:spPr>
        <a:xfrm>
          <a:off x="828657" y="3953093"/>
          <a:ext cx="9614377" cy="493987"/>
        </a:xfrm>
        <a:prstGeom prst="rect">
          <a:avLst/>
        </a:prstGeom>
        <a:solidFill>
          <a:schemeClr val="accent1">
            <a:alpha val="90000"/>
            <a:hueOff val="0"/>
            <a:satOff val="0"/>
            <a:lumOff val="0"/>
            <a:alphaOff val="-3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Buy side and Hold Side</a:t>
          </a:r>
          <a:endParaRPr lang="en-IN" sz="2400" kern="1200" dirty="0"/>
        </a:p>
      </dsp:txBody>
      <dsp:txXfrm>
        <a:off x="828657" y="3953093"/>
        <a:ext cx="9614377" cy="493987"/>
      </dsp:txXfrm>
    </dsp:sp>
    <dsp:sp modelId="{016FAD27-E6F6-4696-99B5-9298D5E2455C}">
      <dsp:nvSpPr>
        <dsp:cNvPr id="0" name=""/>
        <dsp:cNvSpPr/>
      </dsp:nvSpPr>
      <dsp:spPr>
        <a:xfrm>
          <a:off x="519915" y="3891345"/>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dsp:style>
    </dsp:sp>
    <dsp:sp modelId="{58BA1C66-CEF5-4B67-8A4F-1E86C291DBA0}">
      <dsp:nvSpPr>
        <dsp:cNvPr id="0" name=""/>
        <dsp:cNvSpPr/>
      </dsp:nvSpPr>
      <dsp:spPr>
        <a:xfrm>
          <a:off x="381307" y="4694509"/>
          <a:ext cx="10061727" cy="493987"/>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Final Recommendations</a:t>
          </a:r>
          <a:endParaRPr lang="en-IN" sz="2400" kern="1200" dirty="0"/>
        </a:p>
      </dsp:txBody>
      <dsp:txXfrm>
        <a:off x="381307" y="4694509"/>
        <a:ext cx="10061727" cy="493987"/>
      </dsp:txXfrm>
    </dsp:sp>
    <dsp:sp modelId="{B4F1B576-5717-4494-8216-BB408072FF7D}">
      <dsp:nvSpPr>
        <dsp:cNvPr id="0" name=""/>
        <dsp:cNvSpPr/>
      </dsp:nvSpPr>
      <dsp:spPr>
        <a:xfrm>
          <a:off x="72565" y="4632761"/>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15/11/2024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11/15/2024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diagramData" Target="../diagrams/data1.xml"/><Relationship Id="rId16" Type="http://schemas.openxmlformats.org/officeDocument/2006/relationships/image" Target="../media/image12.svg"/><Relationship Id="rId20" Type="http://schemas.openxmlformats.org/officeDocument/2006/relationships/image" Target="../media/image16.svg"/><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5" Type="http://schemas.openxmlformats.org/officeDocument/2006/relationships/image" Target="../media/image11.png"/><Relationship Id="rId10" Type="http://schemas.openxmlformats.org/officeDocument/2006/relationships/image" Target="../media/image6.svg"/><Relationship Id="rId19"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5.png"/><Relationship Id="rId14"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14876" y="3444079"/>
            <a:ext cx="376224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DATA DRIVEN </a:t>
            </a:r>
          </a:p>
        </p:txBody>
      </p:sp>
      <p:sp>
        <p:nvSpPr>
          <p:cNvPr id="21" name="TextBox 20"/>
          <p:cNvSpPr txBox="1"/>
          <p:nvPr/>
        </p:nvSpPr>
        <p:spPr>
          <a:xfrm>
            <a:off x="4773491" y="4150067"/>
            <a:ext cx="2645019"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Power Point Presentation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a:hlinkClick r:id="rId2"/>
            <a:extLst>
              <a:ext uri="{FF2B5EF4-FFF2-40B4-BE49-F238E27FC236}">
                <a16:creationId xmlns:a16="http://schemas.microsoft.com/office/drawing/2014/main" id="{DEBE08FE-8856-B14C-A309-36A66272575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1650" y="4685963"/>
            <a:ext cx="1028700" cy="293902"/>
          </a:xfrm>
          <a:prstGeom prst="rect">
            <a:avLst/>
          </a:prstGeom>
          <a:effectLst/>
        </p:spPr>
      </p:pic>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pic>
        <p:nvPicPr>
          <p:cNvPr id="8" name="Picture 7">
            <a:extLst>
              <a:ext uri="{FF2B5EF4-FFF2-40B4-BE49-F238E27FC236}">
                <a16:creationId xmlns:a16="http://schemas.microsoft.com/office/drawing/2014/main" id="{09936226-6A04-EAA2-7BCE-C0AA163D33C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0" y="1"/>
            <a:ext cx="12192000" cy="6800482"/>
          </a:xfrm>
          <a:prstGeom prst="rect">
            <a:avLst/>
          </a:prstGeom>
        </p:spPr>
      </p:pic>
      <p:sp>
        <p:nvSpPr>
          <p:cNvPr id="12" name="Rectangle 11">
            <a:extLst>
              <a:ext uri="{C183D7F6-B498-43B3-948B-1728B52AA6E4}">
                <adec:decorative xmlns:adec="http://schemas.microsoft.com/office/drawing/2017/decorative" val="1"/>
              </a:ext>
            </a:extLst>
          </p:cNvPr>
          <p:cNvSpPr/>
          <p:nvPr/>
        </p:nvSpPr>
        <p:spPr>
          <a:xfrm flipV="1">
            <a:off x="0" y="5441"/>
            <a:ext cx="12192000" cy="685255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Oval 13">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4982035" y="4302467"/>
            <a:ext cx="2532745" cy="615553"/>
          </a:xfrm>
          <a:prstGeom prst="rect">
            <a:avLst/>
          </a:prstGeom>
          <a:noFill/>
        </p:spPr>
        <p:txBody>
          <a:bodyPr wrap="none" lIns="0" tIns="0" rIns="0" bIns="0" rtlCol="0">
            <a:spAutoFit/>
          </a:bodyPr>
          <a:lstStyle/>
          <a:p>
            <a:pPr algn="ctr">
              <a:tabLst>
                <a:tab pos="347663" algn="l"/>
              </a:tabLst>
            </a:pPr>
            <a:endParaRPr lang="en-US" sz="2000" dirty="0">
              <a:solidFill>
                <a:schemeClr val="bg1"/>
              </a:solidFill>
            </a:endParaRPr>
          </a:p>
          <a:p>
            <a:pPr algn="ctr">
              <a:tabLst>
                <a:tab pos="347663" algn="l"/>
              </a:tabLst>
            </a:pPr>
            <a:r>
              <a:rPr lang="en-US" sz="2000" dirty="0">
                <a:solidFill>
                  <a:schemeClr val="bg1"/>
                </a:solidFill>
              </a:rPr>
              <a:t>Vikshita Kumari Prakash</a:t>
            </a:r>
          </a:p>
        </p:txBody>
      </p:sp>
      <p:sp>
        <p:nvSpPr>
          <p:cNvPr id="17" name="TextBox 16">
            <a:extLst>
              <a:ext uri="{FF2B5EF4-FFF2-40B4-BE49-F238E27FC236}">
                <a16:creationId xmlns:a16="http://schemas.microsoft.com/office/drawing/2014/main" id="{B86358BE-607E-58D2-9F12-02295C070320}"/>
              </a:ext>
            </a:extLst>
          </p:cNvPr>
          <p:cNvSpPr txBox="1"/>
          <p:nvPr/>
        </p:nvSpPr>
        <p:spPr>
          <a:xfrm>
            <a:off x="2742632" y="3504023"/>
            <a:ext cx="7011535" cy="861774"/>
          </a:xfrm>
          <a:prstGeom prst="rect">
            <a:avLst/>
          </a:prstGeom>
          <a:noFill/>
        </p:spPr>
        <p:txBody>
          <a:bodyPr wrap="none" lIns="0" tIns="0" rIns="0" bIns="0" rtlCol="0">
            <a:spAutoFit/>
          </a:bodyPr>
          <a:lstStyle/>
          <a:p>
            <a:pPr algn="ctr">
              <a:tabLst>
                <a:tab pos="347663" algn="l"/>
              </a:tabLst>
            </a:pPr>
            <a:r>
              <a:rPr lang="en-US" sz="2800" b="1" i="0" dirty="0">
                <a:solidFill>
                  <a:schemeClr val="bg1"/>
                </a:solidFill>
                <a:effectLst/>
                <a:latin typeface="Aharoni" panose="02010803020104030203" pitchFamily="2" charset="-79"/>
                <a:cs typeface="Aharoni" panose="02010803020104030203" pitchFamily="2" charset="-79"/>
              </a:rPr>
              <a:t>Research and Investment </a:t>
            </a:r>
          </a:p>
          <a:p>
            <a:pPr algn="ctr">
              <a:tabLst>
                <a:tab pos="347663" algn="l"/>
              </a:tabLst>
            </a:pPr>
            <a:r>
              <a:rPr lang="en-US" sz="2800" b="1" i="0" dirty="0">
                <a:solidFill>
                  <a:schemeClr val="bg1"/>
                </a:solidFill>
                <a:effectLst/>
                <a:latin typeface="Aharoni" panose="02010803020104030203" pitchFamily="2" charset="-79"/>
                <a:cs typeface="Aharoni" panose="02010803020104030203" pitchFamily="2" charset="-79"/>
              </a:rPr>
              <a:t>Recommendations in the Pharma Sector</a:t>
            </a:r>
            <a:r>
              <a:rPr lang="en-US" sz="2800" b="1" dirty="0">
                <a:solidFill>
                  <a:schemeClr val="bg1"/>
                </a:solidFill>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2C0E-F9C5-84DE-B563-5EA265F01EBD}"/>
              </a:ext>
            </a:extLst>
          </p:cNvPr>
          <p:cNvSpPr>
            <a:spLocks noGrp="1"/>
          </p:cNvSpPr>
          <p:nvPr>
            <p:ph type="title"/>
          </p:nvPr>
        </p:nvSpPr>
        <p:spPr>
          <a:xfrm>
            <a:off x="838200" y="226334"/>
            <a:ext cx="10515600" cy="1200521"/>
          </a:xfrm>
        </p:spPr>
        <p:txBody>
          <a:bodyPr>
            <a:normAutofit fontScale="90000"/>
          </a:bodyPr>
          <a:lstStyle/>
          <a:p>
            <a:r>
              <a:rPr lang="en-US" dirty="0"/>
              <a:t>Key Companies and Their Drug Pipelines of India :</a:t>
            </a:r>
            <a:endParaRPr lang="en-IN" dirty="0"/>
          </a:p>
        </p:txBody>
      </p:sp>
      <p:sp>
        <p:nvSpPr>
          <p:cNvPr id="3" name="Rectangle: Top Corners Rounded 2">
            <a:extLst>
              <a:ext uri="{FF2B5EF4-FFF2-40B4-BE49-F238E27FC236}">
                <a16:creationId xmlns:a16="http://schemas.microsoft.com/office/drawing/2014/main" id="{87326C0F-9159-E925-5897-B42AD2E6F306}"/>
              </a:ext>
            </a:extLst>
          </p:cNvPr>
          <p:cNvSpPr/>
          <p:nvPr/>
        </p:nvSpPr>
        <p:spPr>
          <a:xfrm rot="10800000">
            <a:off x="361945" y="2890641"/>
            <a:ext cx="2809875" cy="3863944"/>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Top Corners Rounded 3">
            <a:extLst>
              <a:ext uri="{FF2B5EF4-FFF2-40B4-BE49-F238E27FC236}">
                <a16:creationId xmlns:a16="http://schemas.microsoft.com/office/drawing/2014/main" id="{98C158A6-96F8-8685-19E1-80026603CC0D}"/>
              </a:ext>
            </a:extLst>
          </p:cNvPr>
          <p:cNvSpPr/>
          <p:nvPr/>
        </p:nvSpPr>
        <p:spPr>
          <a:xfrm rot="10800000">
            <a:off x="9031057" y="2890642"/>
            <a:ext cx="2809875" cy="3863941"/>
          </a:xfrm>
          <a:prstGeom prst="round2SameRect">
            <a:avLst>
              <a:gd name="adj1" fmla="val 10565"/>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Top Corners Rounded 4">
            <a:extLst>
              <a:ext uri="{FF2B5EF4-FFF2-40B4-BE49-F238E27FC236}">
                <a16:creationId xmlns:a16="http://schemas.microsoft.com/office/drawing/2014/main" id="{CC5CE93F-4128-0C69-E9E5-1269BF3A3241}"/>
              </a:ext>
            </a:extLst>
          </p:cNvPr>
          <p:cNvSpPr/>
          <p:nvPr/>
        </p:nvSpPr>
        <p:spPr>
          <a:xfrm rot="10800000">
            <a:off x="3258906" y="2890641"/>
            <a:ext cx="2809875" cy="3863943"/>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Top Corners Rounded 5">
            <a:extLst>
              <a:ext uri="{FF2B5EF4-FFF2-40B4-BE49-F238E27FC236}">
                <a16:creationId xmlns:a16="http://schemas.microsoft.com/office/drawing/2014/main" id="{E15011CC-26A5-B85A-3427-8D94E2461E55}"/>
              </a:ext>
            </a:extLst>
          </p:cNvPr>
          <p:cNvSpPr/>
          <p:nvPr/>
        </p:nvSpPr>
        <p:spPr>
          <a:xfrm rot="10800000">
            <a:off x="6144981" y="2890641"/>
            <a:ext cx="2809875" cy="3863942"/>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6">
            <a:extLst>
              <a:ext uri="{FF2B5EF4-FFF2-40B4-BE49-F238E27FC236}">
                <a16:creationId xmlns:a16="http://schemas.microsoft.com/office/drawing/2014/main" id="{0798F73D-18E6-F186-44B7-941C880CF430}"/>
              </a:ext>
            </a:extLst>
          </p:cNvPr>
          <p:cNvSpPr/>
          <p:nvPr/>
        </p:nvSpPr>
        <p:spPr>
          <a:xfrm>
            <a:off x="476250" y="2006497"/>
            <a:ext cx="2581984" cy="1422503"/>
          </a:xfrm>
          <a:prstGeom prst="roundRect">
            <a:avLst/>
          </a:prstGeom>
          <a:solidFill>
            <a:srgbClr val="78D2D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05957733-E7F9-50C1-52D0-1A12A402E771}"/>
              </a:ext>
            </a:extLst>
          </p:cNvPr>
          <p:cNvSpPr/>
          <p:nvPr/>
        </p:nvSpPr>
        <p:spPr>
          <a:xfrm>
            <a:off x="3372975" y="2006497"/>
            <a:ext cx="2581984" cy="1422503"/>
          </a:xfrm>
          <a:prstGeom prst="roundRect">
            <a:avLst/>
          </a:prstGeom>
          <a:solidFill>
            <a:srgbClr val="74BDE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38AE8785-E733-D8AB-40CF-481AAF4CA3CC}"/>
              </a:ext>
            </a:extLst>
          </p:cNvPr>
          <p:cNvSpPr/>
          <p:nvPr/>
        </p:nvSpPr>
        <p:spPr>
          <a:xfrm>
            <a:off x="6258814" y="2006497"/>
            <a:ext cx="2581984" cy="1422503"/>
          </a:xfrm>
          <a:prstGeom prst="roundRect">
            <a:avLst/>
          </a:prstGeom>
          <a:solidFill>
            <a:srgbClr val="98DBA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5E69D5D0-DA50-658C-5F48-44EE3FDEF918}"/>
              </a:ext>
            </a:extLst>
          </p:cNvPr>
          <p:cNvSpPr/>
          <p:nvPr/>
        </p:nvSpPr>
        <p:spPr>
          <a:xfrm>
            <a:off x="9144652" y="2006497"/>
            <a:ext cx="2581984" cy="1422503"/>
          </a:xfrm>
          <a:prstGeom prst="roundRect">
            <a:avLst/>
          </a:prstGeom>
          <a:solidFill>
            <a:srgbClr val="CDE4A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452B34FE-8434-547F-2986-14DC259C2246}"/>
              </a:ext>
            </a:extLst>
          </p:cNvPr>
          <p:cNvSpPr/>
          <p:nvPr/>
        </p:nvSpPr>
        <p:spPr>
          <a:xfrm>
            <a:off x="918339"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defTabSz="895350"/>
            <a:endParaRPr lang="en-US" sz="1400" b="1" dirty="0">
              <a:solidFill>
                <a:schemeClr val="tx1"/>
              </a:solidFill>
            </a:endParaRPr>
          </a:p>
        </p:txBody>
      </p:sp>
      <p:sp>
        <p:nvSpPr>
          <p:cNvPr id="12" name="Rectangle: Rounded Corners 11">
            <a:extLst>
              <a:ext uri="{FF2B5EF4-FFF2-40B4-BE49-F238E27FC236}">
                <a16:creationId xmlns:a16="http://schemas.microsoft.com/office/drawing/2014/main" id="{37FCA69B-D417-E946-3FBD-8EEAA060C0E9}"/>
              </a:ext>
            </a:extLst>
          </p:cNvPr>
          <p:cNvSpPr/>
          <p:nvPr/>
        </p:nvSpPr>
        <p:spPr>
          <a:xfrm>
            <a:off x="3804178"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3" name="Rectangle: Rounded Corners 12">
            <a:extLst>
              <a:ext uri="{FF2B5EF4-FFF2-40B4-BE49-F238E27FC236}">
                <a16:creationId xmlns:a16="http://schemas.microsoft.com/office/drawing/2014/main" id="{EE9464CC-1195-8548-5B9D-3805B0334F00}"/>
              </a:ext>
            </a:extLst>
          </p:cNvPr>
          <p:cNvSpPr/>
          <p:nvPr/>
        </p:nvSpPr>
        <p:spPr>
          <a:xfrm>
            <a:off x="6690017"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4" name="Rectangle: Rounded Corners 13">
            <a:extLst>
              <a:ext uri="{FF2B5EF4-FFF2-40B4-BE49-F238E27FC236}">
                <a16:creationId xmlns:a16="http://schemas.microsoft.com/office/drawing/2014/main" id="{0887B978-9E87-AF87-DBC3-433348EA256D}"/>
              </a:ext>
            </a:extLst>
          </p:cNvPr>
          <p:cNvSpPr/>
          <p:nvPr/>
        </p:nvSpPr>
        <p:spPr>
          <a:xfrm>
            <a:off x="9575855"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5" name="Content Placeholder 2">
            <a:extLst>
              <a:ext uri="{FF2B5EF4-FFF2-40B4-BE49-F238E27FC236}">
                <a16:creationId xmlns:a16="http://schemas.microsoft.com/office/drawing/2014/main" id="{6CD3BBBE-3CCE-F163-0C8D-F4994D99C729}"/>
              </a:ext>
            </a:extLst>
          </p:cNvPr>
          <p:cNvSpPr txBox="1">
            <a:spLocks/>
          </p:cNvSpPr>
          <p:nvPr/>
        </p:nvSpPr>
        <p:spPr>
          <a:xfrm>
            <a:off x="1160606" y="1973896"/>
            <a:ext cx="1381208"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Sun Pharma Industries</a:t>
            </a:r>
          </a:p>
        </p:txBody>
      </p:sp>
      <p:sp>
        <p:nvSpPr>
          <p:cNvPr id="16" name="Content Placeholder 2">
            <a:extLst>
              <a:ext uri="{FF2B5EF4-FFF2-40B4-BE49-F238E27FC236}">
                <a16:creationId xmlns:a16="http://schemas.microsoft.com/office/drawing/2014/main" id="{66053440-F8D5-A177-B5AA-ECF1050018CC}"/>
              </a:ext>
            </a:extLst>
          </p:cNvPr>
          <p:cNvSpPr txBox="1">
            <a:spLocks/>
          </p:cNvSpPr>
          <p:nvPr/>
        </p:nvSpPr>
        <p:spPr>
          <a:xfrm>
            <a:off x="4046445"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Dr. Reddy’s Laboratories</a:t>
            </a:r>
          </a:p>
        </p:txBody>
      </p:sp>
      <p:sp>
        <p:nvSpPr>
          <p:cNvPr id="17" name="Content Placeholder 2">
            <a:extLst>
              <a:ext uri="{FF2B5EF4-FFF2-40B4-BE49-F238E27FC236}">
                <a16:creationId xmlns:a16="http://schemas.microsoft.com/office/drawing/2014/main" id="{E538D83E-CE6A-F6C8-A859-4326DC833A91}"/>
              </a:ext>
            </a:extLst>
          </p:cNvPr>
          <p:cNvSpPr txBox="1">
            <a:spLocks/>
          </p:cNvSpPr>
          <p:nvPr/>
        </p:nvSpPr>
        <p:spPr>
          <a:xfrm>
            <a:off x="6932284"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Cipla</a:t>
            </a:r>
          </a:p>
        </p:txBody>
      </p:sp>
      <p:sp>
        <p:nvSpPr>
          <p:cNvPr id="18" name="Content Placeholder 2">
            <a:extLst>
              <a:ext uri="{FF2B5EF4-FFF2-40B4-BE49-F238E27FC236}">
                <a16:creationId xmlns:a16="http://schemas.microsoft.com/office/drawing/2014/main" id="{C00B3E3A-5031-4490-B6E4-D41E538C7002}"/>
              </a:ext>
            </a:extLst>
          </p:cNvPr>
          <p:cNvSpPr txBox="1">
            <a:spLocks/>
          </p:cNvSpPr>
          <p:nvPr/>
        </p:nvSpPr>
        <p:spPr>
          <a:xfrm>
            <a:off x="9818122"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Lupin</a:t>
            </a:r>
          </a:p>
        </p:txBody>
      </p:sp>
      <p:sp>
        <p:nvSpPr>
          <p:cNvPr id="19" name="Content Placeholder 2">
            <a:extLst>
              <a:ext uri="{FF2B5EF4-FFF2-40B4-BE49-F238E27FC236}">
                <a16:creationId xmlns:a16="http://schemas.microsoft.com/office/drawing/2014/main" id="{59A0FDAF-DDB3-EC74-922F-7E14D42310D4}"/>
              </a:ext>
            </a:extLst>
          </p:cNvPr>
          <p:cNvSpPr txBox="1">
            <a:spLocks/>
          </p:cNvSpPr>
          <p:nvPr/>
        </p:nvSpPr>
        <p:spPr>
          <a:xfrm>
            <a:off x="645151" y="2517777"/>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Sun Pharma has a diverse pipeline with a strong focus on generics and specialty drugs.</a:t>
            </a:r>
          </a:p>
        </p:txBody>
      </p:sp>
      <p:sp>
        <p:nvSpPr>
          <p:cNvPr id="20" name="Content Placeholder 2">
            <a:extLst>
              <a:ext uri="{FF2B5EF4-FFF2-40B4-BE49-F238E27FC236}">
                <a16:creationId xmlns:a16="http://schemas.microsoft.com/office/drawing/2014/main" id="{FC7F593E-ACE1-9A24-309F-71E5E5890DF6}"/>
              </a:ext>
            </a:extLst>
          </p:cNvPr>
          <p:cNvSpPr txBox="1">
            <a:spLocks/>
          </p:cNvSpPr>
          <p:nvPr/>
        </p:nvSpPr>
        <p:spPr>
          <a:xfrm>
            <a:off x="3561570" y="2508894"/>
            <a:ext cx="2222409" cy="610891"/>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Dr. Reddy’s has a robust pipeline with a mix of generics and biosimilars.</a:t>
            </a:r>
          </a:p>
        </p:txBody>
      </p:sp>
      <p:sp>
        <p:nvSpPr>
          <p:cNvPr id="21" name="Content Placeholder 2">
            <a:extLst>
              <a:ext uri="{FF2B5EF4-FFF2-40B4-BE49-F238E27FC236}">
                <a16:creationId xmlns:a16="http://schemas.microsoft.com/office/drawing/2014/main" id="{A7BB7465-B2C5-982B-3F13-13F198408535}"/>
              </a:ext>
            </a:extLst>
          </p:cNvPr>
          <p:cNvSpPr txBox="1">
            <a:spLocks/>
          </p:cNvSpPr>
          <p:nvPr/>
        </p:nvSpPr>
        <p:spPr>
          <a:xfrm>
            <a:off x="6438602" y="2476663"/>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Cipla has a strong pipeline with a focus on respiratory and HIV/AIDS treatments.</a:t>
            </a:r>
          </a:p>
        </p:txBody>
      </p:sp>
      <p:sp>
        <p:nvSpPr>
          <p:cNvPr id="22" name="Content Placeholder 2">
            <a:extLst>
              <a:ext uri="{FF2B5EF4-FFF2-40B4-BE49-F238E27FC236}">
                <a16:creationId xmlns:a16="http://schemas.microsoft.com/office/drawing/2014/main" id="{8EB7F7DF-598A-4376-DBAA-253551F6CF56}"/>
              </a:ext>
            </a:extLst>
          </p:cNvPr>
          <p:cNvSpPr txBox="1">
            <a:spLocks/>
          </p:cNvSpPr>
          <p:nvPr/>
        </p:nvSpPr>
        <p:spPr>
          <a:xfrm>
            <a:off x="9324440" y="2487694"/>
            <a:ext cx="2222409" cy="568436"/>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Lupin has a diverse pipeline with a focus on cardiovascular and diabetes therapies.. </a:t>
            </a:r>
          </a:p>
        </p:txBody>
      </p:sp>
      <p:sp>
        <p:nvSpPr>
          <p:cNvPr id="23" name="Isosceles Triangle 22">
            <a:extLst>
              <a:ext uri="{FF2B5EF4-FFF2-40B4-BE49-F238E27FC236}">
                <a16:creationId xmlns:a16="http://schemas.microsoft.com/office/drawing/2014/main" id="{1FE40AD1-6F30-16C2-041E-7DFF73EAE53F}"/>
              </a:ext>
            </a:extLst>
          </p:cNvPr>
          <p:cNvSpPr/>
          <p:nvPr/>
        </p:nvSpPr>
        <p:spPr>
          <a:xfrm rot="5400000">
            <a:off x="3256277"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Isosceles Triangle 23">
            <a:extLst>
              <a:ext uri="{FF2B5EF4-FFF2-40B4-BE49-F238E27FC236}">
                <a16:creationId xmlns:a16="http://schemas.microsoft.com/office/drawing/2014/main" id="{B4826473-8FB3-3974-E15C-53E181C92625}"/>
              </a:ext>
            </a:extLst>
          </p:cNvPr>
          <p:cNvSpPr/>
          <p:nvPr/>
        </p:nvSpPr>
        <p:spPr>
          <a:xfrm rot="5400000">
            <a:off x="6142116"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Isosceles Triangle 24">
            <a:extLst>
              <a:ext uri="{FF2B5EF4-FFF2-40B4-BE49-F238E27FC236}">
                <a16:creationId xmlns:a16="http://schemas.microsoft.com/office/drawing/2014/main" id="{41650D42-D255-55E8-9678-E2EB4293BE26}"/>
              </a:ext>
            </a:extLst>
          </p:cNvPr>
          <p:cNvSpPr/>
          <p:nvPr/>
        </p:nvSpPr>
        <p:spPr>
          <a:xfrm rot="5400000">
            <a:off x="9027954"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6" name="Group 25">
            <a:extLst>
              <a:ext uri="{FF2B5EF4-FFF2-40B4-BE49-F238E27FC236}">
                <a16:creationId xmlns:a16="http://schemas.microsoft.com/office/drawing/2014/main" id="{971DAA10-DA5F-C93B-3A8F-0167E4CC1C5C}"/>
              </a:ext>
            </a:extLst>
          </p:cNvPr>
          <p:cNvGrpSpPr/>
          <p:nvPr/>
        </p:nvGrpSpPr>
        <p:grpSpPr>
          <a:xfrm>
            <a:off x="531271" y="3461602"/>
            <a:ext cx="2526963" cy="3087312"/>
            <a:chOff x="520385" y="3983017"/>
            <a:chExt cx="2526963" cy="2350821"/>
          </a:xfrm>
        </p:grpSpPr>
        <p:sp>
          <p:nvSpPr>
            <p:cNvPr id="27" name="TextBox 26">
              <a:extLst>
                <a:ext uri="{FF2B5EF4-FFF2-40B4-BE49-F238E27FC236}">
                  <a16:creationId xmlns:a16="http://schemas.microsoft.com/office/drawing/2014/main" id="{6E1A1D6D-698A-D22C-377D-5E2526D48481}"/>
                </a:ext>
              </a:extLst>
            </p:cNvPr>
            <p:cNvSpPr txBox="1"/>
            <p:nvPr/>
          </p:nvSpPr>
          <p:spPr>
            <a:xfrm>
              <a:off x="531272" y="4051317"/>
              <a:ext cx="2471223" cy="562453"/>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dermatology, and ophthalmology.</a:t>
              </a:r>
              <a:r>
                <a:rPr lang="en-US" sz="1100" dirty="0"/>
                <a:t>.</a:t>
              </a:r>
              <a:endParaRPr lang="en-ID" sz="1100" dirty="0"/>
            </a:p>
          </p:txBody>
        </p:sp>
        <p:sp>
          <p:nvSpPr>
            <p:cNvPr id="28" name="TextBox 27">
              <a:extLst>
                <a:ext uri="{FF2B5EF4-FFF2-40B4-BE49-F238E27FC236}">
                  <a16:creationId xmlns:a16="http://schemas.microsoft.com/office/drawing/2014/main" id="{06FC648E-6CF2-2F2C-23D5-CE7F4D1B5F5F}"/>
                </a:ext>
              </a:extLst>
            </p:cNvPr>
            <p:cNvSpPr txBox="1"/>
            <p:nvPr/>
          </p:nvSpPr>
          <p:spPr>
            <a:xfrm>
              <a:off x="531272" y="4545097"/>
              <a:ext cx="2471223" cy="562453"/>
            </a:xfrm>
            <a:prstGeom prst="rect">
              <a:avLst/>
            </a:prstGeom>
            <a:noFill/>
          </p:spPr>
          <p:txBody>
            <a:bodyPr wrap="square">
              <a:spAutoFit/>
            </a:bodyPr>
            <a:lstStyle/>
            <a:p>
              <a:pPr marL="285750" indent="-285750">
                <a:buFont typeface="Arial" panose="020B0604020202020204" pitchFamily="34" charset="0"/>
                <a:buChar char="•"/>
              </a:pPr>
              <a:r>
                <a:rPr lang="en-US" sz="1400" b="1" dirty="0"/>
                <a:t>Upcoming Drugs</a:t>
              </a:r>
              <a:r>
                <a:rPr lang="en-US" sz="1400" dirty="0"/>
                <a:t>: Includes novel treatments for skin disorders and cancer.</a:t>
              </a:r>
              <a:endParaRPr lang="en-ID" sz="1100" dirty="0"/>
            </a:p>
          </p:txBody>
        </p:sp>
        <p:sp>
          <p:nvSpPr>
            <p:cNvPr id="29" name="TextBox 28">
              <a:extLst>
                <a:ext uri="{FF2B5EF4-FFF2-40B4-BE49-F238E27FC236}">
                  <a16:creationId xmlns:a16="http://schemas.microsoft.com/office/drawing/2014/main" id="{F3F1560A-55D5-CFD6-1EE8-97758D2B6FD3}"/>
                </a:ext>
              </a:extLst>
            </p:cNvPr>
            <p:cNvSpPr txBox="1"/>
            <p:nvPr/>
          </p:nvSpPr>
          <p:spPr>
            <a:xfrm>
              <a:off x="520385" y="5115191"/>
              <a:ext cx="2471223" cy="1218647"/>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Sun Pharma's focus on specialty drugs and oncology positions it to significantly impact the treatment of skin disorders and various cancers.</a:t>
              </a:r>
              <a:endParaRPr lang="en-ID" sz="1400" dirty="0"/>
            </a:p>
          </p:txBody>
        </p:sp>
        <p:cxnSp>
          <p:nvCxnSpPr>
            <p:cNvPr id="30" name="Straight Connector 29">
              <a:extLst>
                <a:ext uri="{FF2B5EF4-FFF2-40B4-BE49-F238E27FC236}">
                  <a16:creationId xmlns:a16="http://schemas.microsoft.com/office/drawing/2014/main" id="{A11DCF47-2521-B386-6B45-13FD6F0D51FF}"/>
                </a:ext>
              </a:extLst>
            </p:cNvPr>
            <p:cNvCxnSpPr>
              <a:cxnSpLocks/>
            </p:cNvCxnSpPr>
            <p:nvPr/>
          </p:nvCxnSpPr>
          <p:spPr>
            <a:xfrm>
              <a:off x="907453" y="3983017"/>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F77BE1B-2BB0-AEF0-41D6-511A7060E5B3}"/>
                </a:ext>
              </a:extLst>
            </p:cNvPr>
            <p:cNvCxnSpPr>
              <a:cxnSpLocks/>
            </p:cNvCxnSpPr>
            <p:nvPr/>
          </p:nvCxnSpPr>
          <p:spPr>
            <a:xfrm>
              <a:off x="952306" y="4563475"/>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EF2412-6821-8BBC-6BC8-F8A45264D267}"/>
                </a:ext>
              </a:extLst>
            </p:cNvPr>
            <p:cNvCxnSpPr>
              <a:cxnSpLocks/>
            </p:cNvCxnSpPr>
            <p:nvPr/>
          </p:nvCxnSpPr>
          <p:spPr>
            <a:xfrm>
              <a:off x="896566" y="5115190"/>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5DBBD82-04C9-8010-532F-6BB5A40AC65C}"/>
              </a:ext>
            </a:extLst>
          </p:cNvPr>
          <p:cNvGrpSpPr/>
          <p:nvPr/>
        </p:nvGrpSpPr>
        <p:grpSpPr>
          <a:xfrm>
            <a:off x="3388911" y="3574480"/>
            <a:ext cx="2510545" cy="3112606"/>
            <a:chOff x="491950" y="3584901"/>
            <a:chExt cx="2510545" cy="2259501"/>
          </a:xfrm>
        </p:grpSpPr>
        <p:sp>
          <p:nvSpPr>
            <p:cNvPr id="34" name="TextBox 33">
              <a:extLst>
                <a:ext uri="{FF2B5EF4-FFF2-40B4-BE49-F238E27FC236}">
                  <a16:creationId xmlns:a16="http://schemas.microsoft.com/office/drawing/2014/main" id="{1C199BCE-C060-2246-C130-59E430FA8833}"/>
                </a:ext>
              </a:extLst>
            </p:cNvPr>
            <p:cNvSpPr txBox="1"/>
            <p:nvPr/>
          </p:nvSpPr>
          <p:spPr>
            <a:xfrm>
              <a:off x="531272" y="3584901"/>
              <a:ext cx="2471223" cy="501499"/>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gastroenterology, and cardiovascular diseases.</a:t>
              </a:r>
              <a:endParaRPr lang="en-ID" sz="1400" dirty="0"/>
            </a:p>
          </p:txBody>
        </p:sp>
        <p:sp>
          <p:nvSpPr>
            <p:cNvPr id="35" name="TextBox 34">
              <a:extLst>
                <a:ext uri="{FF2B5EF4-FFF2-40B4-BE49-F238E27FC236}">
                  <a16:creationId xmlns:a16="http://schemas.microsoft.com/office/drawing/2014/main" id="{465F8A05-2306-B58D-45AD-425005A1A34F}"/>
                </a:ext>
              </a:extLst>
            </p:cNvPr>
            <p:cNvSpPr txBox="1"/>
            <p:nvPr/>
          </p:nvSpPr>
          <p:spPr>
            <a:xfrm>
              <a:off x="502951" y="3847585"/>
              <a:ext cx="2471223" cy="940310"/>
            </a:xfrm>
            <a:prstGeom prst="rect">
              <a:avLst/>
            </a:prstGeom>
            <a:noFill/>
          </p:spPr>
          <p:txBody>
            <a:bodyPr wrap="square">
              <a:spAutoFit/>
            </a:bodyPr>
            <a:lstStyle/>
            <a:p>
              <a:pPr marL="285750" indent="-285750">
                <a:buFont typeface="Arial" panose="020B0604020202020204" pitchFamily="34" charset="0"/>
                <a:buChar char="•"/>
              </a:pPr>
              <a:endParaRPr lang="en-ID" sz="1400" dirty="0"/>
            </a:p>
            <a:p>
              <a:pPr marL="285750" indent="-285750">
                <a:buFont typeface="Arial" panose="020B0604020202020204" pitchFamily="34" charset="0"/>
                <a:buChar char="•"/>
              </a:pPr>
              <a:r>
                <a:rPr lang="en-US" sz="1400" b="1" dirty="0"/>
                <a:t>Upcoming Drugs</a:t>
              </a:r>
              <a:r>
                <a:rPr lang="en-US" sz="1400" dirty="0"/>
                <a:t>: Includes biosimilars for cancer treatment and innovative therapies for gastrointestinal disorders.</a:t>
              </a:r>
              <a:endParaRPr lang="en-ID" sz="1400" dirty="0"/>
            </a:p>
          </p:txBody>
        </p:sp>
        <p:sp>
          <p:nvSpPr>
            <p:cNvPr id="36" name="TextBox 35">
              <a:extLst>
                <a:ext uri="{FF2B5EF4-FFF2-40B4-BE49-F238E27FC236}">
                  <a16:creationId xmlns:a16="http://schemas.microsoft.com/office/drawing/2014/main" id="{41EE7468-E63A-893A-D127-12D3DE461067}"/>
                </a:ext>
              </a:extLst>
            </p:cNvPr>
            <p:cNvSpPr txBox="1"/>
            <p:nvPr/>
          </p:nvSpPr>
          <p:spPr>
            <a:xfrm>
              <a:off x="531272" y="4495694"/>
              <a:ext cx="2471223" cy="208958"/>
            </a:xfrm>
            <a:prstGeom prst="rect">
              <a:avLst/>
            </a:prstGeom>
            <a:noFill/>
          </p:spPr>
          <p:txBody>
            <a:bodyPr wrap="square">
              <a:spAutoFit/>
            </a:bodyPr>
            <a:lstStyle/>
            <a:p>
              <a:endParaRPr lang="en-ID" sz="1400" dirty="0"/>
            </a:p>
          </p:txBody>
        </p:sp>
        <p:sp>
          <p:nvSpPr>
            <p:cNvPr id="37" name="TextBox 36">
              <a:extLst>
                <a:ext uri="{FF2B5EF4-FFF2-40B4-BE49-F238E27FC236}">
                  <a16:creationId xmlns:a16="http://schemas.microsoft.com/office/drawing/2014/main" id="{4BE51A84-AB06-C0CF-1142-2DFA0AD4AA09}"/>
                </a:ext>
              </a:extLst>
            </p:cNvPr>
            <p:cNvSpPr txBox="1"/>
            <p:nvPr/>
          </p:nvSpPr>
          <p:spPr>
            <a:xfrm>
              <a:off x="491950" y="4757822"/>
              <a:ext cx="2471223" cy="1086580"/>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Dr. Reddy’s advancements in biosimilars and innovative therapies are expected to provide new treatment options for cancer and gastrointestinal diseases.</a:t>
              </a:r>
              <a:endParaRPr lang="en-ID" sz="1400" dirty="0"/>
            </a:p>
          </p:txBody>
        </p:sp>
        <p:cxnSp>
          <p:nvCxnSpPr>
            <p:cNvPr id="40" name="Straight Connector 39">
              <a:extLst>
                <a:ext uri="{FF2B5EF4-FFF2-40B4-BE49-F238E27FC236}">
                  <a16:creationId xmlns:a16="http://schemas.microsoft.com/office/drawing/2014/main" id="{A07FF5FD-BC59-7CE0-2590-D7FB0B4152BB}"/>
                </a:ext>
              </a:extLst>
            </p:cNvPr>
            <p:cNvCxnSpPr>
              <a:cxnSpLocks/>
            </p:cNvCxnSpPr>
            <p:nvPr/>
          </p:nvCxnSpPr>
          <p:spPr>
            <a:xfrm>
              <a:off x="907453" y="531614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1EADDA-605A-4FA8-C7F1-BB298DF459BB}"/>
              </a:ext>
            </a:extLst>
          </p:cNvPr>
          <p:cNvGrpSpPr/>
          <p:nvPr/>
        </p:nvGrpSpPr>
        <p:grpSpPr>
          <a:xfrm>
            <a:off x="6303306" y="3606941"/>
            <a:ext cx="2537492" cy="3199989"/>
            <a:chOff x="520270" y="3606940"/>
            <a:chExt cx="2537492" cy="2119964"/>
          </a:xfrm>
        </p:grpSpPr>
        <p:sp>
          <p:nvSpPr>
            <p:cNvPr id="42" name="TextBox 41">
              <a:extLst>
                <a:ext uri="{FF2B5EF4-FFF2-40B4-BE49-F238E27FC236}">
                  <a16:creationId xmlns:a16="http://schemas.microsoft.com/office/drawing/2014/main" id="{2E525876-3A34-5F9C-DC9D-41AF1322400F}"/>
                </a:ext>
              </a:extLst>
            </p:cNvPr>
            <p:cNvSpPr txBox="1"/>
            <p:nvPr/>
          </p:nvSpPr>
          <p:spPr>
            <a:xfrm>
              <a:off x="531272" y="3606940"/>
              <a:ext cx="2471223" cy="489358"/>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Respiratory diseases, HIV/AIDS, and oncology.</a:t>
              </a:r>
              <a:endParaRPr lang="en-ID" sz="1400" dirty="0"/>
            </a:p>
          </p:txBody>
        </p:sp>
        <p:sp>
          <p:nvSpPr>
            <p:cNvPr id="43" name="TextBox 42">
              <a:extLst>
                <a:ext uri="{FF2B5EF4-FFF2-40B4-BE49-F238E27FC236}">
                  <a16:creationId xmlns:a16="http://schemas.microsoft.com/office/drawing/2014/main" id="{B7B25FB4-D9ED-4541-9B63-572D6D01B403}"/>
                </a:ext>
              </a:extLst>
            </p:cNvPr>
            <p:cNvSpPr txBox="1"/>
            <p:nvPr/>
          </p:nvSpPr>
          <p:spPr>
            <a:xfrm>
              <a:off x="520271" y="4039985"/>
              <a:ext cx="2471223" cy="632087"/>
            </a:xfrm>
            <a:prstGeom prst="rect">
              <a:avLst/>
            </a:prstGeom>
            <a:noFill/>
          </p:spPr>
          <p:txBody>
            <a:bodyPr wrap="square">
              <a:spAutoFit/>
            </a:bodyPr>
            <a:lstStyle/>
            <a:p>
              <a:pPr marL="285750" indent="-285750">
                <a:buFont typeface="Arial" panose="020B0604020202020204" pitchFamily="34" charset="0"/>
                <a:buChar char="•"/>
              </a:pPr>
              <a:r>
                <a:rPr lang="en-US" sz="1400" b="1" dirty="0"/>
                <a:t>Upcoming Drugs</a:t>
              </a:r>
              <a:r>
                <a:rPr lang="en-US" sz="1400" dirty="0"/>
                <a:t>: Includes new inhalation therapies for asthma and COPD, and antiretroviral drugs for HIV.</a:t>
              </a:r>
              <a:endParaRPr lang="en-ID" sz="1400" dirty="0"/>
            </a:p>
          </p:txBody>
        </p:sp>
        <p:sp>
          <p:nvSpPr>
            <p:cNvPr id="44" name="TextBox 43">
              <a:extLst>
                <a:ext uri="{FF2B5EF4-FFF2-40B4-BE49-F238E27FC236}">
                  <a16:creationId xmlns:a16="http://schemas.microsoft.com/office/drawing/2014/main" id="{5BFF9087-8A84-8209-6B78-F74CCAF530E0}"/>
                </a:ext>
              </a:extLst>
            </p:cNvPr>
            <p:cNvSpPr txBox="1"/>
            <p:nvPr/>
          </p:nvSpPr>
          <p:spPr>
            <a:xfrm>
              <a:off x="531272" y="4495694"/>
              <a:ext cx="2471223" cy="203900"/>
            </a:xfrm>
            <a:prstGeom prst="rect">
              <a:avLst/>
            </a:prstGeom>
            <a:noFill/>
          </p:spPr>
          <p:txBody>
            <a:bodyPr wrap="square">
              <a:spAutoFit/>
            </a:bodyPr>
            <a:lstStyle/>
            <a:p>
              <a:pPr marL="285750" indent="-285750">
                <a:buFont typeface="Arial" panose="020B0604020202020204" pitchFamily="34" charset="0"/>
                <a:buChar char="•"/>
              </a:pPr>
              <a:endParaRPr lang="en-ID" sz="1400" dirty="0"/>
            </a:p>
          </p:txBody>
        </p:sp>
        <p:sp>
          <p:nvSpPr>
            <p:cNvPr id="45" name="TextBox 44">
              <a:extLst>
                <a:ext uri="{FF2B5EF4-FFF2-40B4-BE49-F238E27FC236}">
                  <a16:creationId xmlns:a16="http://schemas.microsoft.com/office/drawing/2014/main" id="{8360AF12-FA05-F109-C02F-21FAAFE75F03}"/>
                </a:ext>
              </a:extLst>
            </p:cNvPr>
            <p:cNvSpPr txBox="1"/>
            <p:nvPr/>
          </p:nvSpPr>
          <p:spPr>
            <a:xfrm>
              <a:off x="520270" y="4666628"/>
              <a:ext cx="2471223" cy="1060276"/>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Cipla’s focus on respiratory and HIV/AIDS treatments could lead to significant improvements in managing these chronic conditions.</a:t>
              </a:r>
              <a:endParaRPr lang="en-ID" sz="1400" dirty="0"/>
            </a:p>
          </p:txBody>
        </p:sp>
        <p:sp>
          <p:nvSpPr>
            <p:cNvPr id="46" name="TextBox 45">
              <a:extLst>
                <a:ext uri="{FF2B5EF4-FFF2-40B4-BE49-F238E27FC236}">
                  <a16:creationId xmlns:a16="http://schemas.microsoft.com/office/drawing/2014/main" id="{00B03CFF-31BD-859E-2E11-AAFF117E398A}"/>
                </a:ext>
              </a:extLst>
            </p:cNvPr>
            <p:cNvSpPr txBox="1"/>
            <p:nvPr/>
          </p:nvSpPr>
          <p:spPr>
            <a:xfrm>
              <a:off x="531272" y="5384450"/>
              <a:ext cx="2471223" cy="203900"/>
            </a:xfrm>
            <a:prstGeom prst="rect">
              <a:avLst/>
            </a:prstGeom>
            <a:noFill/>
          </p:spPr>
          <p:txBody>
            <a:bodyPr wrap="square">
              <a:spAutoFit/>
            </a:bodyPr>
            <a:lstStyle/>
            <a:p>
              <a:pPr marL="285750" indent="-285750">
                <a:buFont typeface="Arial" panose="020B0604020202020204" pitchFamily="34" charset="0"/>
                <a:buChar char="•"/>
              </a:pPr>
              <a:endParaRPr lang="en-ID" sz="1400" dirty="0"/>
            </a:p>
          </p:txBody>
        </p:sp>
        <p:cxnSp>
          <p:nvCxnSpPr>
            <p:cNvPr id="47" name="Straight Connector 46">
              <a:extLst>
                <a:ext uri="{FF2B5EF4-FFF2-40B4-BE49-F238E27FC236}">
                  <a16:creationId xmlns:a16="http://schemas.microsoft.com/office/drawing/2014/main" id="{6BE9F338-6CDC-2FD3-A33A-0298CAFFBE9A}"/>
                </a:ext>
              </a:extLst>
            </p:cNvPr>
            <p:cNvCxnSpPr>
              <a:cxnSpLocks/>
            </p:cNvCxnSpPr>
            <p:nvPr/>
          </p:nvCxnSpPr>
          <p:spPr>
            <a:xfrm>
              <a:off x="896451" y="409629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2B1558-7C9F-16B7-85EC-7BD23232E2B4}"/>
                </a:ext>
              </a:extLst>
            </p:cNvPr>
            <p:cNvCxnSpPr>
              <a:cxnSpLocks/>
            </p:cNvCxnSpPr>
            <p:nvPr/>
          </p:nvCxnSpPr>
          <p:spPr>
            <a:xfrm>
              <a:off x="962720" y="4814802"/>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3AE1D4A-8FFD-E5F9-B86F-3C6C359A250E}"/>
              </a:ext>
            </a:extLst>
          </p:cNvPr>
          <p:cNvGrpSpPr/>
          <p:nvPr/>
        </p:nvGrpSpPr>
        <p:grpSpPr>
          <a:xfrm>
            <a:off x="9178618" y="3459078"/>
            <a:ext cx="2482111" cy="3432020"/>
            <a:chOff x="509859" y="3659573"/>
            <a:chExt cx="2509940" cy="2605574"/>
          </a:xfrm>
        </p:grpSpPr>
        <p:sp>
          <p:nvSpPr>
            <p:cNvPr id="50" name="TextBox 49">
              <a:extLst>
                <a:ext uri="{FF2B5EF4-FFF2-40B4-BE49-F238E27FC236}">
                  <a16:creationId xmlns:a16="http://schemas.microsoft.com/office/drawing/2014/main" id="{D73282DB-DF31-AB39-589B-16EC0E817915}"/>
                </a:ext>
              </a:extLst>
            </p:cNvPr>
            <p:cNvSpPr txBox="1"/>
            <p:nvPr/>
          </p:nvSpPr>
          <p:spPr>
            <a:xfrm>
              <a:off x="530562" y="3659573"/>
              <a:ext cx="2471223" cy="747268"/>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Cardiovascular diseases, diabetes, and respiratory diseases.</a:t>
              </a:r>
            </a:p>
          </p:txBody>
        </p:sp>
        <p:sp>
          <p:nvSpPr>
            <p:cNvPr id="51" name="TextBox 50">
              <a:extLst>
                <a:ext uri="{FF2B5EF4-FFF2-40B4-BE49-F238E27FC236}">
                  <a16:creationId xmlns:a16="http://schemas.microsoft.com/office/drawing/2014/main" id="{502A6AC2-700A-7883-0F35-6CDA7E20C472}"/>
                </a:ext>
              </a:extLst>
            </p:cNvPr>
            <p:cNvSpPr txBox="1"/>
            <p:nvPr/>
          </p:nvSpPr>
          <p:spPr>
            <a:xfrm>
              <a:off x="509859" y="4157272"/>
              <a:ext cx="2471223" cy="916006"/>
            </a:xfrm>
            <a:prstGeom prst="rect">
              <a:avLst/>
            </a:prstGeom>
            <a:noFill/>
          </p:spPr>
          <p:txBody>
            <a:bodyPr wrap="square">
              <a:spAutoFit/>
            </a:bodyPr>
            <a:lstStyle/>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Upcoming Drugs</a:t>
              </a:r>
              <a:r>
                <a:rPr lang="en-US" sz="1400" dirty="0"/>
                <a:t>: Includes new formulations for diabetes management and cardiovascular health.</a:t>
              </a:r>
              <a:endParaRPr lang="en-ID" sz="1400" dirty="0"/>
            </a:p>
          </p:txBody>
        </p:sp>
        <p:sp>
          <p:nvSpPr>
            <p:cNvPr id="52" name="TextBox 51">
              <a:extLst>
                <a:ext uri="{FF2B5EF4-FFF2-40B4-BE49-F238E27FC236}">
                  <a16:creationId xmlns:a16="http://schemas.microsoft.com/office/drawing/2014/main" id="{07928150-F38D-56E2-CA43-37D1F2EDAC8C}"/>
                </a:ext>
              </a:extLst>
            </p:cNvPr>
            <p:cNvSpPr txBox="1"/>
            <p:nvPr/>
          </p:nvSpPr>
          <p:spPr>
            <a:xfrm>
              <a:off x="531272" y="4495694"/>
              <a:ext cx="2471223" cy="208958"/>
            </a:xfrm>
            <a:prstGeom prst="rect">
              <a:avLst/>
            </a:prstGeom>
            <a:noFill/>
          </p:spPr>
          <p:txBody>
            <a:bodyPr wrap="square">
              <a:spAutoFit/>
            </a:bodyPr>
            <a:lstStyle/>
            <a:p>
              <a:endParaRPr lang="en-ID" sz="1400" dirty="0"/>
            </a:p>
          </p:txBody>
        </p:sp>
        <p:sp>
          <p:nvSpPr>
            <p:cNvPr id="53" name="TextBox 52">
              <a:extLst>
                <a:ext uri="{FF2B5EF4-FFF2-40B4-BE49-F238E27FC236}">
                  <a16:creationId xmlns:a16="http://schemas.microsoft.com/office/drawing/2014/main" id="{51823FDF-57D9-A1C8-D378-4FC020A7AACC}"/>
                </a:ext>
              </a:extLst>
            </p:cNvPr>
            <p:cNvSpPr txBox="1"/>
            <p:nvPr/>
          </p:nvSpPr>
          <p:spPr>
            <a:xfrm>
              <a:off x="509859" y="5011666"/>
              <a:ext cx="2471223" cy="1253481"/>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Lupin’s advancements in diabetes and cardiovascular therapies are expected to improve disease management and patient outcomes.</a:t>
              </a:r>
              <a:endParaRPr lang="en-ID" sz="1400" dirty="0"/>
            </a:p>
          </p:txBody>
        </p:sp>
        <p:sp>
          <p:nvSpPr>
            <p:cNvPr id="54" name="TextBox 53">
              <a:extLst>
                <a:ext uri="{FF2B5EF4-FFF2-40B4-BE49-F238E27FC236}">
                  <a16:creationId xmlns:a16="http://schemas.microsoft.com/office/drawing/2014/main" id="{BF045D19-6EB4-782E-C991-5C0CF462840B}"/>
                </a:ext>
              </a:extLst>
            </p:cNvPr>
            <p:cNvSpPr txBox="1"/>
            <p:nvPr/>
          </p:nvSpPr>
          <p:spPr>
            <a:xfrm>
              <a:off x="531272" y="5384450"/>
              <a:ext cx="2471223" cy="208958"/>
            </a:xfrm>
            <a:prstGeom prst="rect">
              <a:avLst/>
            </a:prstGeom>
            <a:noFill/>
          </p:spPr>
          <p:txBody>
            <a:bodyPr wrap="square">
              <a:spAutoFit/>
            </a:bodyPr>
            <a:lstStyle/>
            <a:p>
              <a:endParaRPr lang="en-ID" sz="1400" dirty="0"/>
            </a:p>
          </p:txBody>
        </p:sp>
        <p:cxnSp>
          <p:nvCxnSpPr>
            <p:cNvPr id="55" name="Straight Connector 54">
              <a:extLst>
                <a:ext uri="{FF2B5EF4-FFF2-40B4-BE49-F238E27FC236}">
                  <a16:creationId xmlns:a16="http://schemas.microsoft.com/office/drawing/2014/main" id="{70BB1790-4F82-10FB-60C7-8833439183C5}"/>
                </a:ext>
              </a:extLst>
            </p:cNvPr>
            <p:cNvCxnSpPr>
              <a:cxnSpLocks/>
            </p:cNvCxnSpPr>
            <p:nvPr/>
          </p:nvCxnSpPr>
          <p:spPr>
            <a:xfrm>
              <a:off x="924757" y="4194486"/>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F74EB2-4ADD-B387-1904-D5343030BA2B}"/>
                </a:ext>
              </a:extLst>
            </p:cNvPr>
            <p:cNvCxnSpPr>
              <a:cxnSpLocks/>
            </p:cNvCxnSpPr>
            <p:nvPr/>
          </p:nvCxnSpPr>
          <p:spPr>
            <a:xfrm>
              <a:off x="826168" y="5049427"/>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Freeform 19">
            <a:extLst>
              <a:ext uri="{FF2B5EF4-FFF2-40B4-BE49-F238E27FC236}">
                <a16:creationId xmlns:a16="http://schemas.microsoft.com/office/drawing/2014/main" id="{645D4E95-2F94-CD8A-78DA-F4F84616DEC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8" name="TextBox 57">
            <a:extLst>
              <a:ext uri="{FF2B5EF4-FFF2-40B4-BE49-F238E27FC236}">
                <a16:creationId xmlns:a16="http://schemas.microsoft.com/office/drawing/2014/main" id="{EF0C7746-D024-C4B5-6A5F-4040B4F8F408}"/>
              </a:ext>
            </a:extLst>
          </p:cNvPr>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10</a:t>
            </a:r>
          </a:p>
        </p:txBody>
      </p:sp>
    </p:spTree>
    <p:extLst>
      <p:ext uri="{BB962C8B-B14F-4D97-AF65-F5344CB8AC3E}">
        <p14:creationId xmlns:p14="http://schemas.microsoft.com/office/powerpoint/2010/main" val="389406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65602EE5-D40E-B032-6CC1-5B24548092F6}"/>
              </a:ext>
            </a:extLst>
          </p:cNvPr>
          <p:cNvSpPr/>
          <p:nvPr/>
        </p:nvSpPr>
        <p:spPr>
          <a:xfrm>
            <a:off x="0" y="3392488"/>
            <a:ext cx="12192000" cy="3465512"/>
          </a:xfrm>
          <a:prstGeom prst="round2SameRect">
            <a:avLst>
              <a:gd name="adj1" fmla="val 931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Top Corners Rounded 30">
            <a:extLst>
              <a:ext uri="{FF2B5EF4-FFF2-40B4-BE49-F238E27FC236}">
                <a16:creationId xmlns:a16="http://schemas.microsoft.com/office/drawing/2014/main" id="{DE060E4A-C48E-97B6-1999-D94042F53E5F}"/>
              </a:ext>
            </a:extLst>
          </p:cNvPr>
          <p:cNvSpPr/>
          <p:nvPr/>
        </p:nvSpPr>
        <p:spPr>
          <a:xfrm>
            <a:off x="1549400" y="5774788"/>
            <a:ext cx="2997200" cy="304800"/>
          </a:xfrm>
          <a:prstGeom prst="round2SameRect">
            <a:avLst>
              <a:gd name="adj1" fmla="val 0"/>
              <a:gd name="adj2" fmla="val 50000"/>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CD5E0A6-8DAC-C96A-470A-6937B7B8B401}"/>
              </a:ext>
            </a:extLst>
          </p:cNvPr>
          <p:cNvSpPr/>
          <p:nvPr/>
        </p:nvSpPr>
        <p:spPr>
          <a:xfrm>
            <a:off x="563880" y="1859280"/>
            <a:ext cx="4968240" cy="4064000"/>
          </a:xfrm>
          <a:prstGeom prst="roundRect">
            <a:avLst>
              <a:gd name="adj" fmla="val 927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Rectangle: Top Corners Rounded 32">
            <a:extLst>
              <a:ext uri="{FF2B5EF4-FFF2-40B4-BE49-F238E27FC236}">
                <a16:creationId xmlns:a16="http://schemas.microsoft.com/office/drawing/2014/main" id="{8013E3B4-9CFE-614B-E970-5E5722186A4F}"/>
              </a:ext>
            </a:extLst>
          </p:cNvPr>
          <p:cNvSpPr/>
          <p:nvPr/>
        </p:nvSpPr>
        <p:spPr>
          <a:xfrm>
            <a:off x="7437120" y="5774788"/>
            <a:ext cx="2997200" cy="304800"/>
          </a:xfrm>
          <a:prstGeom prst="round2SameRect">
            <a:avLst>
              <a:gd name="adj1" fmla="val 0"/>
              <a:gd name="adj2" fmla="val 50000"/>
            </a:avLst>
          </a:pr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CBF8731-07B0-8A79-0ED0-24B8057DD6FC}"/>
              </a:ext>
            </a:extLst>
          </p:cNvPr>
          <p:cNvSpPr/>
          <p:nvPr/>
        </p:nvSpPr>
        <p:spPr>
          <a:xfrm>
            <a:off x="6451600" y="1859280"/>
            <a:ext cx="4968240" cy="4064000"/>
          </a:xfrm>
          <a:prstGeom prst="roundRect">
            <a:avLst>
              <a:gd name="adj" fmla="val 927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Rectangle: Rounded Corners 34">
            <a:extLst>
              <a:ext uri="{FF2B5EF4-FFF2-40B4-BE49-F238E27FC236}">
                <a16:creationId xmlns:a16="http://schemas.microsoft.com/office/drawing/2014/main" id="{4C6493BA-354A-9FDF-0D80-17A33854B6EC}"/>
              </a:ext>
            </a:extLst>
          </p:cNvPr>
          <p:cNvSpPr/>
          <p:nvPr/>
        </p:nvSpPr>
        <p:spPr>
          <a:xfrm>
            <a:off x="1372200" y="1578530"/>
            <a:ext cx="3351600" cy="586295"/>
          </a:xfrm>
          <a:prstGeom prst="roundRect">
            <a:avLst>
              <a:gd name="adj" fmla="val 50000"/>
            </a:avLst>
          </a:prstGeom>
          <a:solidFill>
            <a:srgbClr val="74BD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rIns="90000" bIns="0" rtlCol="0" anchor="ctr"/>
          <a:lstStyle/>
          <a:p>
            <a:pPr algn="ctr"/>
            <a:r>
              <a:rPr lang="en-US" sz="2400" b="1" dirty="0">
                <a:solidFill>
                  <a:schemeClr val="bg1"/>
                </a:solidFill>
              </a:rPr>
              <a:t>Regulatory Risks</a:t>
            </a:r>
          </a:p>
        </p:txBody>
      </p:sp>
      <p:sp>
        <p:nvSpPr>
          <p:cNvPr id="36" name="Rectangle: Rounded Corners 35">
            <a:extLst>
              <a:ext uri="{FF2B5EF4-FFF2-40B4-BE49-F238E27FC236}">
                <a16:creationId xmlns:a16="http://schemas.microsoft.com/office/drawing/2014/main" id="{EFE7D339-4F72-B000-2698-3B7271F503E6}"/>
              </a:ext>
            </a:extLst>
          </p:cNvPr>
          <p:cNvSpPr/>
          <p:nvPr/>
        </p:nvSpPr>
        <p:spPr>
          <a:xfrm>
            <a:off x="7260234" y="1578530"/>
            <a:ext cx="3443191" cy="586295"/>
          </a:xfrm>
          <a:prstGeom prst="roundRect">
            <a:avLst>
              <a:gd name="adj" fmla="val 50000"/>
            </a:avLst>
          </a:prstGeom>
          <a:solidFill>
            <a:srgbClr val="98DB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rIns="90000" bIns="0" rtlCol="0" anchor="ctr"/>
          <a:lstStyle/>
          <a:p>
            <a:pPr algn="ctr"/>
            <a:r>
              <a:rPr lang="en-US" sz="1600" b="1" dirty="0">
                <a:solidFill>
                  <a:schemeClr val="bg1"/>
                </a:solidFill>
              </a:rPr>
              <a:t>      Potential Impact on Company Performance</a:t>
            </a:r>
          </a:p>
        </p:txBody>
      </p:sp>
      <p:sp>
        <p:nvSpPr>
          <p:cNvPr id="37" name="TextBox 36">
            <a:extLst>
              <a:ext uri="{FF2B5EF4-FFF2-40B4-BE49-F238E27FC236}">
                <a16:creationId xmlns:a16="http://schemas.microsoft.com/office/drawing/2014/main" id="{94DEAB18-605F-48A6-353F-DD79C50CE918}"/>
              </a:ext>
            </a:extLst>
          </p:cNvPr>
          <p:cNvSpPr txBox="1"/>
          <p:nvPr/>
        </p:nvSpPr>
        <p:spPr>
          <a:xfrm>
            <a:off x="763800" y="2673678"/>
            <a:ext cx="4567830" cy="547042"/>
          </a:xfrm>
          <a:prstGeom prst="rect">
            <a:avLst/>
          </a:prstGeom>
          <a:noFill/>
        </p:spPr>
        <p:txBody>
          <a:bodyPr wrap="square">
            <a:noAutofit/>
          </a:bodyPr>
          <a:lstStyle/>
          <a:p>
            <a:r>
              <a:rPr lang="en-ID" sz="1400" b="1" i="0" dirty="0">
                <a:solidFill>
                  <a:schemeClr val="tx2">
                    <a:lumMod val="75000"/>
                  </a:schemeClr>
                </a:solidFill>
                <a:effectLst/>
              </a:rPr>
              <a:t>F</a:t>
            </a:r>
            <a:r>
              <a:rPr lang="en-US" sz="1400" b="1" dirty="0"/>
              <a:t>DA/EMA Approval Delays</a:t>
            </a:r>
            <a:r>
              <a:rPr lang="en-US" sz="1400" dirty="0"/>
              <a:t>: Failure to meet regulatory standards can result in costly delays.</a:t>
            </a:r>
            <a:endParaRPr lang="en-ID" sz="1400" b="0" i="0" dirty="0">
              <a:solidFill>
                <a:schemeClr val="tx2">
                  <a:lumMod val="75000"/>
                </a:schemeClr>
              </a:solidFill>
              <a:effectLst/>
            </a:endParaRPr>
          </a:p>
        </p:txBody>
      </p:sp>
      <p:sp>
        <p:nvSpPr>
          <p:cNvPr id="39" name="TextBox 38">
            <a:extLst>
              <a:ext uri="{FF2B5EF4-FFF2-40B4-BE49-F238E27FC236}">
                <a16:creationId xmlns:a16="http://schemas.microsoft.com/office/drawing/2014/main" id="{0157A1E0-EEF6-22FC-8C47-B0F1FE1A797A}"/>
              </a:ext>
            </a:extLst>
          </p:cNvPr>
          <p:cNvSpPr txBox="1"/>
          <p:nvPr/>
        </p:nvSpPr>
        <p:spPr>
          <a:xfrm>
            <a:off x="763800" y="3721861"/>
            <a:ext cx="4567830" cy="547042"/>
          </a:xfrm>
          <a:prstGeom prst="rect">
            <a:avLst/>
          </a:prstGeom>
          <a:noFill/>
        </p:spPr>
        <p:txBody>
          <a:bodyPr wrap="square">
            <a:noAutofit/>
          </a:bodyPr>
          <a:lstStyle/>
          <a:p>
            <a:r>
              <a:rPr lang="en-US" sz="1400" b="1" dirty="0"/>
              <a:t>Pricing Pressures</a:t>
            </a:r>
            <a:r>
              <a:rPr lang="en-US" sz="1400" dirty="0"/>
              <a:t>: Governments and insurance companies pushing for lower drug prices, particularly in the U.S. and EU</a:t>
            </a:r>
            <a:endParaRPr lang="en-ID" sz="1400" b="0" i="0" dirty="0">
              <a:solidFill>
                <a:schemeClr val="tx2">
                  <a:lumMod val="75000"/>
                </a:schemeClr>
              </a:solidFill>
              <a:effectLst/>
            </a:endParaRPr>
          </a:p>
        </p:txBody>
      </p:sp>
      <p:sp>
        <p:nvSpPr>
          <p:cNvPr id="41" name="TextBox 40">
            <a:extLst>
              <a:ext uri="{FF2B5EF4-FFF2-40B4-BE49-F238E27FC236}">
                <a16:creationId xmlns:a16="http://schemas.microsoft.com/office/drawing/2014/main" id="{D3EA1B38-4DC6-9B21-DF68-E8F411A1CD00}"/>
              </a:ext>
            </a:extLst>
          </p:cNvPr>
          <p:cNvSpPr txBox="1"/>
          <p:nvPr/>
        </p:nvSpPr>
        <p:spPr>
          <a:xfrm>
            <a:off x="763800" y="4985201"/>
            <a:ext cx="4567830" cy="547042"/>
          </a:xfrm>
          <a:prstGeom prst="rect">
            <a:avLst/>
          </a:prstGeom>
          <a:noFill/>
        </p:spPr>
        <p:txBody>
          <a:bodyPr wrap="square">
            <a:noAutofit/>
          </a:bodyPr>
          <a:lstStyle/>
          <a:p>
            <a:r>
              <a:rPr lang="en-US" sz="1400" b="1" dirty="0"/>
              <a:t>Patent Expiry</a:t>
            </a:r>
            <a:r>
              <a:rPr lang="en-US" sz="1400" dirty="0"/>
              <a:t>: Blockbuster drugs facing expiration lead to generic competition (e.g., Humira).</a:t>
            </a:r>
            <a:endParaRPr lang="en-ID" sz="1400" b="0" i="0" dirty="0">
              <a:solidFill>
                <a:schemeClr val="tx2">
                  <a:lumMod val="75000"/>
                </a:schemeClr>
              </a:solidFill>
              <a:effectLst/>
            </a:endParaRPr>
          </a:p>
        </p:txBody>
      </p:sp>
      <p:sp>
        <p:nvSpPr>
          <p:cNvPr id="43" name="TextBox 42">
            <a:extLst>
              <a:ext uri="{FF2B5EF4-FFF2-40B4-BE49-F238E27FC236}">
                <a16:creationId xmlns:a16="http://schemas.microsoft.com/office/drawing/2014/main" id="{FBAA5E11-5E8F-8528-3A0E-E50FD57055BD}"/>
              </a:ext>
            </a:extLst>
          </p:cNvPr>
          <p:cNvSpPr txBox="1"/>
          <p:nvPr/>
        </p:nvSpPr>
        <p:spPr>
          <a:xfrm>
            <a:off x="6686244" y="2126636"/>
            <a:ext cx="4567830" cy="547042"/>
          </a:xfrm>
          <a:prstGeom prst="rect">
            <a:avLst/>
          </a:prstGeom>
          <a:noFill/>
        </p:spPr>
        <p:txBody>
          <a:bodyPr wrap="square">
            <a:noAutofit/>
          </a:bodyPr>
          <a:lstStyle/>
          <a:p>
            <a:endParaRPr lang="en-ID" sz="1400" dirty="0">
              <a:solidFill>
                <a:schemeClr val="tx2">
                  <a:lumMod val="75000"/>
                </a:schemeClr>
              </a:solidFill>
            </a:endParaRPr>
          </a:p>
          <a:p>
            <a:r>
              <a:rPr lang="en-ID" sz="1400" b="0" i="0" dirty="0">
                <a:solidFill>
                  <a:schemeClr val="tx2">
                    <a:lumMod val="75000"/>
                  </a:schemeClr>
                </a:solidFill>
                <a:effectLst/>
              </a:rPr>
              <a:t> </a:t>
            </a:r>
            <a:r>
              <a:rPr lang="en-US" sz="1400" b="1" dirty="0"/>
              <a:t>Financial Loss</a:t>
            </a:r>
            <a:r>
              <a:rPr lang="en-US" sz="1400" dirty="0"/>
              <a:t>: Delays in regulatory approval can delay product launches, preventing companies from realizing expected revenues. Extended approval timelines result in lost market opportunities and deferred earnings.</a:t>
            </a:r>
            <a:endParaRPr lang="en-ID" sz="1400" b="0" i="0" dirty="0">
              <a:solidFill>
                <a:schemeClr val="tx2">
                  <a:lumMod val="75000"/>
                </a:schemeClr>
              </a:solidFill>
              <a:effectLst/>
            </a:endParaRPr>
          </a:p>
        </p:txBody>
      </p:sp>
      <p:sp>
        <p:nvSpPr>
          <p:cNvPr id="45" name="TextBox 44">
            <a:extLst>
              <a:ext uri="{FF2B5EF4-FFF2-40B4-BE49-F238E27FC236}">
                <a16:creationId xmlns:a16="http://schemas.microsoft.com/office/drawing/2014/main" id="{39414BC6-3AC2-01DE-4194-A5D17ED33BBC}"/>
              </a:ext>
            </a:extLst>
          </p:cNvPr>
          <p:cNvSpPr txBox="1"/>
          <p:nvPr/>
        </p:nvSpPr>
        <p:spPr>
          <a:xfrm>
            <a:off x="6686244" y="3642947"/>
            <a:ext cx="4567830" cy="547042"/>
          </a:xfrm>
          <a:prstGeom prst="rect">
            <a:avLst/>
          </a:prstGeom>
          <a:noFill/>
        </p:spPr>
        <p:txBody>
          <a:bodyPr wrap="square">
            <a:noAutofit/>
          </a:bodyPr>
          <a:lstStyle/>
          <a:p>
            <a:r>
              <a:rPr lang="en-US" sz="1400" b="1" dirty="0"/>
              <a:t>Pressure on Innovation</a:t>
            </a:r>
            <a:r>
              <a:rPr lang="en-US" sz="1400" dirty="0"/>
              <a:t>: Companies may face increased difficulty in funding R&amp;D for new treatments, as reduced drug revenues could lead to </a:t>
            </a:r>
            <a:r>
              <a:rPr lang="en-US" sz="1400" b="1" dirty="0"/>
              <a:t>lower R&amp;D budgets</a:t>
            </a:r>
            <a:r>
              <a:rPr lang="en-US" sz="1400" dirty="0"/>
              <a:t> or a shift in focus toward cheaper therapies.</a:t>
            </a:r>
            <a:endParaRPr lang="en-ID" sz="1400" b="0" i="0" dirty="0">
              <a:solidFill>
                <a:schemeClr val="tx2">
                  <a:lumMod val="75000"/>
                </a:schemeClr>
              </a:solidFill>
              <a:effectLst/>
            </a:endParaRPr>
          </a:p>
        </p:txBody>
      </p:sp>
      <p:sp>
        <p:nvSpPr>
          <p:cNvPr id="47" name="TextBox 46">
            <a:extLst>
              <a:ext uri="{FF2B5EF4-FFF2-40B4-BE49-F238E27FC236}">
                <a16:creationId xmlns:a16="http://schemas.microsoft.com/office/drawing/2014/main" id="{41861732-C93B-252B-28B1-A97DADC58268}"/>
              </a:ext>
            </a:extLst>
          </p:cNvPr>
          <p:cNvSpPr txBox="1"/>
          <p:nvPr/>
        </p:nvSpPr>
        <p:spPr>
          <a:xfrm>
            <a:off x="6686244" y="4828495"/>
            <a:ext cx="4567830" cy="876413"/>
          </a:xfrm>
          <a:prstGeom prst="rect">
            <a:avLst/>
          </a:prstGeom>
          <a:noFill/>
        </p:spPr>
        <p:txBody>
          <a:bodyPr wrap="square">
            <a:noAutofit/>
          </a:bodyPr>
          <a:lstStyle/>
          <a:p>
            <a:r>
              <a:rPr lang="en-ID" sz="1400" b="1" i="0" dirty="0">
                <a:solidFill>
                  <a:schemeClr val="tx2">
                    <a:lumMod val="75000"/>
                  </a:schemeClr>
                </a:solidFill>
                <a:effectLst/>
              </a:rPr>
              <a:t>Market Share Erosion </a:t>
            </a:r>
            <a:r>
              <a:rPr lang="en-ID" sz="1400" b="0" i="0" dirty="0">
                <a:solidFill>
                  <a:schemeClr val="tx2">
                    <a:lumMod val="75000"/>
                  </a:schemeClr>
                </a:solidFill>
                <a:effectLst/>
              </a:rPr>
              <a:t>: </a:t>
            </a:r>
            <a:r>
              <a:rPr lang="en-US" sz="1400" dirty="0"/>
              <a:t>As generics enter the market, the company’s original drug may lose </a:t>
            </a:r>
            <a:r>
              <a:rPr lang="en-US" sz="1400" b="1" dirty="0"/>
              <a:t>market dominance</a:t>
            </a:r>
            <a:r>
              <a:rPr lang="en-US" sz="1400" dirty="0"/>
              <a:t>, especially in the case of non-patented, high-volume drugs.</a:t>
            </a:r>
            <a:endParaRPr lang="en-ID" sz="1400" b="0" i="0" dirty="0">
              <a:solidFill>
                <a:schemeClr val="tx2">
                  <a:lumMod val="75000"/>
                </a:schemeClr>
              </a:solidFill>
              <a:effectLst/>
            </a:endParaRPr>
          </a:p>
        </p:txBody>
      </p:sp>
      <p:cxnSp>
        <p:nvCxnSpPr>
          <p:cNvPr id="51" name="Straight Connector 50">
            <a:extLst>
              <a:ext uri="{FF2B5EF4-FFF2-40B4-BE49-F238E27FC236}">
                <a16:creationId xmlns:a16="http://schemas.microsoft.com/office/drawing/2014/main" id="{ED63CAEE-13F3-EE10-039F-983A7DD77134}"/>
              </a:ext>
            </a:extLst>
          </p:cNvPr>
          <p:cNvCxnSpPr>
            <a:cxnSpLocks/>
          </p:cNvCxnSpPr>
          <p:nvPr/>
        </p:nvCxnSpPr>
        <p:spPr>
          <a:xfrm>
            <a:off x="972659" y="3414632"/>
            <a:ext cx="415068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7FEB3B-814B-B8C5-6C2E-90953A35334C}"/>
              </a:ext>
            </a:extLst>
          </p:cNvPr>
          <p:cNvCxnSpPr>
            <a:cxnSpLocks/>
          </p:cNvCxnSpPr>
          <p:nvPr/>
        </p:nvCxnSpPr>
        <p:spPr>
          <a:xfrm>
            <a:off x="972659" y="4656726"/>
            <a:ext cx="415068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4B84D1-B80E-6AA2-8D58-6975E7F82507}"/>
              </a:ext>
            </a:extLst>
          </p:cNvPr>
          <p:cNvCxnSpPr>
            <a:cxnSpLocks/>
          </p:cNvCxnSpPr>
          <p:nvPr/>
        </p:nvCxnSpPr>
        <p:spPr>
          <a:xfrm>
            <a:off x="6860379" y="3414632"/>
            <a:ext cx="415068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9DE7BC-66BD-4238-5AA9-4F4D893DAA4A}"/>
              </a:ext>
            </a:extLst>
          </p:cNvPr>
          <p:cNvCxnSpPr>
            <a:cxnSpLocks/>
          </p:cNvCxnSpPr>
          <p:nvPr/>
        </p:nvCxnSpPr>
        <p:spPr>
          <a:xfrm>
            <a:off x="6860379" y="4656726"/>
            <a:ext cx="415068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5" name="Graphic 54" descr="Badge Cross outline">
            <a:extLst>
              <a:ext uri="{FF2B5EF4-FFF2-40B4-BE49-F238E27FC236}">
                <a16:creationId xmlns:a16="http://schemas.microsoft.com/office/drawing/2014/main" id="{321A7E08-36C9-C3DF-79FB-3B6D4D12B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1535" y="1677780"/>
            <a:ext cx="387795" cy="387795"/>
          </a:xfrm>
          <a:prstGeom prst="rect">
            <a:avLst/>
          </a:prstGeom>
        </p:spPr>
      </p:pic>
      <p:pic>
        <p:nvPicPr>
          <p:cNvPr id="56" name="Graphic 55" descr="Badge Tick1 outline">
            <a:extLst>
              <a:ext uri="{FF2B5EF4-FFF2-40B4-BE49-F238E27FC236}">
                <a16:creationId xmlns:a16="http://schemas.microsoft.com/office/drawing/2014/main" id="{32F101F8-FBDF-2F1C-D36A-921FDC8F54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575" y="1677780"/>
            <a:ext cx="387795" cy="387795"/>
          </a:xfrm>
          <a:prstGeom prst="rect">
            <a:avLst/>
          </a:prstGeom>
        </p:spPr>
      </p:pic>
      <p:sp>
        <p:nvSpPr>
          <p:cNvPr id="57" name="Title 1">
            <a:extLst>
              <a:ext uri="{FF2B5EF4-FFF2-40B4-BE49-F238E27FC236}">
                <a16:creationId xmlns:a16="http://schemas.microsoft.com/office/drawing/2014/main" id="{2F241444-A0A0-E4D7-4C1F-B6D28DDB1BBA}"/>
              </a:ext>
            </a:extLst>
          </p:cNvPr>
          <p:cNvSpPr>
            <a:spLocks noGrp="1"/>
          </p:cNvSpPr>
          <p:nvPr>
            <p:ph type="title"/>
          </p:nvPr>
        </p:nvSpPr>
        <p:spPr>
          <a:xfrm>
            <a:off x="476250" y="365125"/>
            <a:ext cx="11239500" cy="968375"/>
          </a:xfrm>
        </p:spPr>
        <p:txBody>
          <a:bodyPr/>
          <a:lstStyle/>
          <a:p>
            <a:r>
              <a:rPr lang="en-IN" dirty="0"/>
              <a:t>Regulatory &amp; Compliance Risks</a:t>
            </a:r>
            <a:endParaRPr lang="en-ID" dirty="0"/>
          </a:p>
        </p:txBody>
      </p:sp>
      <p:pic>
        <p:nvPicPr>
          <p:cNvPr id="61" name="Graphic 60" descr="Downward trend graph with solid fill">
            <a:extLst>
              <a:ext uri="{FF2B5EF4-FFF2-40B4-BE49-F238E27FC236}">
                <a16:creationId xmlns:a16="http://schemas.microsoft.com/office/drawing/2014/main" id="{95DF4B8A-6674-E54C-95EC-85181B4376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4756" y="1677780"/>
            <a:ext cx="357082" cy="357082"/>
          </a:xfrm>
          <a:prstGeom prst="rect">
            <a:avLst/>
          </a:prstGeom>
        </p:spPr>
      </p:pic>
      <p:sp>
        <p:nvSpPr>
          <p:cNvPr id="62" name="Oval 61">
            <a:extLst>
              <a:ext uri="{FF2B5EF4-FFF2-40B4-BE49-F238E27FC236}">
                <a16:creationId xmlns:a16="http://schemas.microsoft.com/office/drawing/2014/main" id="{CFDB57A1-C9A8-7EA4-531E-766EDD8E7CF2}"/>
              </a:ext>
            </a:extLst>
          </p:cNvPr>
          <p:cNvSpPr/>
          <p:nvPr/>
        </p:nvSpPr>
        <p:spPr>
          <a:xfrm>
            <a:off x="1549400" y="1677780"/>
            <a:ext cx="387795" cy="38779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Graphic 63" descr="Bar graph with downward trend with solid fill">
            <a:extLst>
              <a:ext uri="{FF2B5EF4-FFF2-40B4-BE49-F238E27FC236}">
                <a16:creationId xmlns:a16="http://schemas.microsoft.com/office/drawing/2014/main" id="{932FFA49-89A7-F807-43EF-A1F621DDA6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9611" y="1698987"/>
            <a:ext cx="307372" cy="307372"/>
          </a:xfrm>
          <a:prstGeom prst="rect">
            <a:avLst/>
          </a:prstGeom>
        </p:spPr>
      </p:pic>
      <p:sp>
        <p:nvSpPr>
          <p:cNvPr id="69" name="Oval 68">
            <a:extLst>
              <a:ext uri="{FF2B5EF4-FFF2-40B4-BE49-F238E27FC236}">
                <a16:creationId xmlns:a16="http://schemas.microsoft.com/office/drawing/2014/main" id="{71AED67A-3583-CD91-602F-FEA9E77C166C}"/>
              </a:ext>
            </a:extLst>
          </p:cNvPr>
          <p:cNvSpPr/>
          <p:nvPr/>
        </p:nvSpPr>
        <p:spPr>
          <a:xfrm>
            <a:off x="7437120" y="1659899"/>
            <a:ext cx="387795" cy="40567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 name="Graphic 70" descr="Diploma roll with solid fill">
            <a:extLst>
              <a:ext uri="{FF2B5EF4-FFF2-40B4-BE49-F238E27FC236}">
                <a16:creationId xmlns:a16="http://schemas.microsoft.com/office/drawing/2014/main" id="{3375502C-E4C2-25E6-BF57-420998E4C5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6847" y="1680850"/>
            <a:ext cx="288340" cy="354012"/>
          </a:xfrm>
          <a:prstGeom prst="rect">
            <a:avLst/>
          </a:prstGeom>
        </p:spPr>
      </p:pic>
      <p:sp>
        <p:nvSpPr>
          <p:cNvPr id="72" name="Freeform 19">
            <a:extLst>
              <a:ext uri="{FF2B5EF4-FFF2-40B4-BE49-F238E27FC236}">
                <a16:creationId xmlns:a16="http://schemas.microsoft.com/office/drawing/2014/main" id="{46422908-CC85-76B0-2307-0A930478BEA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73" name="TextBox 72">
            <a:extLst>
              <a:ext uri="{FF2B5EF4-FFF2-40B4-BE49-F238E27FC236}">
                <a16:creationId xmlns:a16="http://schemas.microsoft.com/office/drawing/2014/main" id="{889B1705-3650-7C11-8402-8C5A8B2880FE}"/>
              </a:ext>
            </a:extLst>
          </p:cNvPr>
          <p:cNvSpPr txBox="1"/>
          <p:nvPr/>
        </p:nvSpPr>
        <p:spPr>
          <a:xfrm>
            <a:off x="11907454" y="6481180"/>
            <a:ext cx="312906" cy="307777"/>
          </a:xfrm>
          <a:prstGeom prst="rect">
            <a:avLst/>
          </a:prstGeom>
          <a:noFill/>
        </p:spPr>
        <p:txBody>
          <a:bodyPr wrap="none" rtlCol="0">
            <a:spAutoFit/>
          </a:bodyPr>
          <a:lstStyle/>
          <a:p>
            <a:r>
              <a:rPr lang="en-US" sz="1400" b="1" dirty="0">
                <a:solidFill>
                  <a:schemeClr val="bg1"/>
                </a:solidFill>
              </a:rPr>
              <a:t>11</a:t>
            </a:r>
          </a:p>
        </p:txBody>
      </p:sp>
    </p:spTree>
    <p:extLst>
      <p:ext uri="{BB962C8B-B14F-4D97-AF65-F5344CB8AC3E}">
        <p14:creationId xmlns:p14="http://schemas.microsoft.com/office/powerpoint/2010/main" val="66109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A10537-0005-5AF3-1627-E45C6914E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94029" cy="6858000"/>
          </a:xfrm>
          <a:prstGeom prst="rect">
            <a:avLst/>
          </a:prstGeom>
        </p:spPr>
      </p:pic>
      <p:sp>
        <p:nvSpPr>
          <p:cNvPr id="7" name="Rectangle 6">
            <a:extLst>
              <a:ext uri="{FF2B5EF4-FFF2-40B4-BE49-F238E27FC236}">
                <a16:creationId xmlns:a16="http://schemas.microsoft.com/office/drawing/2014/main" id="{A2AEFC7A-F93B-5691-B7E4-07BBCEC729A2}"/>
              </a:ext>
            </a:extLst>
          </p:cNvPr>
          <p:cNvSpPr/>
          <p:nvPr/>
        </p:nvSpPr>
        <p:spPr>
          <a:xfrm>
            <a:off x="4414157" y="3080657"/>
            <a:ext cx="3537857" cy="39188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Freeform 19">
            <a:extLst>
              <a:ext uri="{FF2B5EF4-FFF2-40B4-BE49-F238E27FC236}">
                <a16:creationId xmlns:a16="http://schemas.microsoft.com/office/drawing/2014/main" id="{D2C49B2F-4600-08A3-08AC-5DC5A648498D}"/>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9" name="TextBox 8">
            <a:extLst>
              <a:ext uri="{FF2B5EF4-FFF2-40B4-BE49-F238E27FC236}">
                <a16:creationId xmlns:a16="http://schemas.microsoft.com/office/drawing/2014/main" id="{A7FB689E-5CD0-03C3-91E1-9522ABA52709}"/>
              </a:ext>
            </a:extLst>
          </p:cNvPr>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12</a:t>
            </a:r>
          </a:p>
        </p:txBody>
      </p:sp>
    </p:spTree>
    <p:extLst>
      <p:ext uri="{BB962C8B-B14F-4D97-AF65-F5344CB8AC3E}">
        <p14:creationId xmlns:p14="http://schemas.microsoft.com/office/powerpoint/2010/main" val="3032031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7242A7-D280-D9D5-CF68-2E7725EA2BEE}"/>
              </a:ext>
            </a:extLst>
          </p:cNvPr>
          <p:cNvSpPr/>
          <p:nvPr/>
        </p:nvSpPr>
        <p:spPr>
          <a:xfrm>
            <a:off x="476250" y="1380648"/>
            <a:ext cx="11258550" cy="1267778"/>
          </a:xfrm>
          <a:prstGeom prst="roundRect">
            <a:avLst>
              <a:gd name="adj" fmla="val 50000"/>
            </a:avLst>
          </a:prstGeom>
          <a:solidFill>
            <a:schemeClr val="bg1">
              <a:lumMod val="95000"/>
            </a:schemeClr>
          </a:solid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4" name="Rectangle: Rounded Corners 3">
            <a:extLst>
              <a:ext uri="{FF2B5EF4-FFF2-40B4-BE49-F238E27FC236}">
                <a16:creationId xmlns:a16="http://schemas.microsoft.com/office/drawing/2014/main" id="{F5B015F4-BD79-0F40-A5E0-71006C89B07E}"/>
              </a:ext>
            </a:extLst>
          </p:cNvPr>
          <p:cNvSpPr/>
          <p:nvPr/>
        </p:nvSpPr>
        <p:spPr>
          <a:xfrm>
            <a:off x="680722" y="1629183"/>
            <a:ext cx="3343907" cy="78035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5" name="Rectangle: Rounded Corners 4">
            <a:extLst>
              <a:ext uri="{FF2B5EF4-FFF2-40B4-BE49-F238E27FC236}">
                <a16:creationId xmlns:a16="http://schemas.microsoft.com/office/drawing/2014/main" id="{6D72C67B-AD61-E501-61FE-78D05BC14E3E}"/>
              </a:ext>
            </a:extLst>
          </p:cNvPr>
          <p:cNvSpPr/>
          <p:nvPr/>
        </p:nvSpPr>
        <p:spPr>
          <a:xfrm>
            <a:off x="5867400" y="3455822"/>
            <a:ext cx="5867400" cy="522617"/>
          </a:xfrm>
          <a:prstGeom prst="roundRect">
            <a:avLst>
              <a:gd name="adj" fmla="val 50000"/>
            </a:avLst>
          </a:prstGeom>
          <a:solidFill>
            <a:srgbClr val="CDE4AC"/>
          </a:solidFill>
          <a:ln>
            <a:noFill/>
          </a:ln>
          <a:effectLst>
            <a:outerShdw blurRad="381000" dist="38100" sx="102000" sy="102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r>
              <a:rPr lang="en-US" sz="2800" b="1"/>
              <a:t>Hold Recommendations</a:t>
            </a:r>
            <a:endParaRPr lang="en-US" sz="2800" b="1" dirty="0"/>
          </a:p>
        </p:txBody>
      </p:sp>
      <p:sp>
        <p:nvSpPr>
          <p:cNvPr id="6" name="Title 1">
            <a:extLst>
              <a:ext uri="{FF2B5EF4-FFF2-40B4-BE49-F238E27FC236}">
                <a16:creationId xmlns:a16="http://schemas.microsoft.com/office/drawing/2014/main" id="{2BEBE3A7-F46C-CDEE-A633-E44AB42EABF3}"/>
              </a:ext>
            </a:extLst>
          </p:cNvPr>
          <p:cNvSpPr>
            <a:spLocks noGrp="1"/>
          </p:cNvSpPr>
          <p:nvPr>
            <p:ph type="title"/>
          </p:nvPr>
        </p:nvSpPr>
        <p:spPr>
          <a:xfrm>
            <a:off x="476250" y="365125"/>
            <a:ext cx="11239500" cy="968375"/>
          </a:xfrm>
        </p:spPr>
        <p:txBody>
          <a:bodyPr/>
          <a:lstStyle/>
          <a:p>
            <a:r>
              <a:rPr lang="en-ID" dirty="0"/>
              <a:t>Recommendation : </a:t>
            </a:r>
          </a:p>
        </p:txBody>
      </p:sp>
      <p:sp>
        <p:nvSpPr>
          <p:cNvPr id="7" name="Rectangle: Rounded Corners 6">
            <a:extLst>
              <a:ext uri="{FF2B5EF4-FFF2-40B4-BE49-F238E27FC236}">
                <a16:creationId xmlns:a16="http://schemas.microsoft.com/office/drawing/2014/main" id="{B2C683CD-1DCC-9229-4D2E-71F4B3009153}"/>
              </a:ext>
            </a:extLst>
          </p:cNvPr>
          <p:cNvSpPr/>
          <p:nvPr/>
        </p:nvSpPr>
        <p:spPr>
          <a:xfrm>
            <a:off x="476250" y="3455822"/>
            <a:ext cx="5867400" cy="522617"/>
          </a:xfrm>
          <a:prstGeom prst="roundRect">
            <a:avLst>
              <a:gd name="adj" fmla="val 50000"/>
            </a:avLst>
          </a:prstGeom>
          <a:solidFill>
            <a:srgbClr val="78D2D3"/>
          </a:solidFill>
          <a:ln>
            <a:noFill/>
          </a:ln>
          <a:effectLst>
            <a:outerShdw blurRad="444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r>
              <a:rPr lang="en-US" sz="2800" b="1" dirty="0"/>
              <a:t>Buy Recommendations</a:t>
            </a:r>
          </a:p>
        </p:txBody>
      </p:sp>
      <p:sp>
        <p:nvSpPr>
          <p:cNvPr id="8" name="Rectangle: Rounded Corners 7">
            <a:extLst>
              <a:ext uri="{FF2B5EF4-FFF2-40B4-BE49-F238E27FC236}">
                <a16:creationId xmlns:a16="http://schemas.microsoft.com/office/drawing/2014/main" id="{32A31621-9ADF-6A72-8C97-BDFD70D1C89A}"/>
              </a:ext>
            </a:extLst>
          </p:cNvPr>
          <p:cNvSpPr/>
          <p:nvPr/>
        </p:nvSpPr>
        <p:spPr>
          <a:xfrm>
            <a:off x="4185556" y="4785835"/>
            <a:ext cx="7549243" cy="1267778"/>
          </a:xfrm>
          <a:prstGeom prst="roundRect">
            <a:avLst>
              <a:gd name="adj" fmla="val 50000"/>
            </a:avLst>
          </a:prstGeom>
          <a:solidFill>
            <a:schemeClr val="bg1">
              <a:lumMod val="95000"/>
            </a:schemeClr>
          </a:solid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grpSp>
        <p:nvGrpSpPr>
          <p:cNvPr id="9" name="Group 8">
            <a:extLst>
              <a:ext uri="{FF2B5EF4-FFF2-40B4-BE49-F238E27FC236}">
                <a16:creationId xmlns:a16="http://schemas.microsoft.com/office/drawing/2014/main" id="{76B0FB1A-E6F2-CFE0-EEDA-6B7DF437C3FF}"/>
              </a:ext>
            </a:extLst>
          </p:cNvPr>
          <p:cNvGrpSpPr/>
          <p:nvPr/>
        </p:nvGrpSpPr>
        <p:grpSpPr>
          <a:xfrm>
            <a:off x="828135" y="1754471"/>
            <a:ext cx="510690" cy="520132"/>
            <a:chOff x="3208399" y="1590165"/>
            <a:chExt cx="617935" cy="629360"/>
          </a:xfrm>
        </p:grpSpPr>
        <p:sp>
          <p:nvSpPr>
            <p:cNvPr id="10" name="Oval 9">
              <a:extLst>
                <a:ext uri="{FF2B5EF4-FFF2-40B4-BE49-F238E27FC236}">
                  <a16:creationId xmlns:a16="http://schemas.microsoft.com/office/drawing/2014/main" id="{8A740A7E-347D-54B4-A9EC-2B3FEEA45573}"/>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1" name="Freeform 5">
              <a:extLst>
                <a:ext uri="{FF2B5EF4-FFF2-40B4-BE49-F238E27FC236}">
                  <a16:creationId xmlns:a16="http://schemas.microsoft.com/office/drawing/2014/main" id="{45C0D9BC-82BD-804D-52E4-715387CFDF03}"/>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grpSp>
      <p:sp>
        <p:nvSpPr>
          <p:cNvPr id="12" name="Content Placeholder 2">
            <a:extLst>
              <a:ext uri="{FF2B5EF4-FFF2-40B4-BE49-F238E27FC236}">
                <a16:creationId xmlns:a16="http://schemas.microsoft.com/office/drawing/2014/main" id="{20DCC6FA-9B46-B71A-7971-E0CEB7790E1B}"/>
              </a:ext>
            </a:extLst>
          </p:cNvPr>
          <p:cNvSpPr txBox="1">
            <a:spLocks/>
          </p:cNvSpPr>
          <p:nvPr/>
        </p:nvSpPr>
        <p:spPr>
          <a:xfrm>
            <a:off x="1479580" y="1754471"/>
            <a:ext cx="2187545" cy="52013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solidFill>
              </a:rPr>
              <a:t>Sun Pharma</a:t>
            </a:r>
          </a:p>
        </p:txBody>
      </p:sp>
      <p:sp>
        <p:nvSpPr>
          <p:cNvPr id="13" name="Rectangle: Rounded Corners 12">
            <a:extLst>
              <a:ext uri="{FF2B5EF4-FFF2-40B4-BE49-F238E27FC236}">
                <a16:creationId xmlns:a16="http://schemas.microsoft.com/office/drawing/2014/main" id="{C21E4344-8D21-30B6-4E12-F54CFA69C250}"/>
              </a:ext>
            </a:extLst>
          </p:cNvPr>
          <p:cNvSpPr/>
          <p:nvPr/>
        </p:nvSpPr>
        <p:spPr>
          <a:xfrm>
            <a:off x="4433572" y="1629183"/>
            <a:ext cx="3343907" cy="78035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grpSp>
        <p:nvGrpSpPr>
          <p:cNvPr id="14" name="Group 13">
            <a:extLst>
              <a:ext uri="{FF2B5EF4-FFF2-40B4-BE49-F238E27FC236}">
                <a16:creationId xmlns:a16="http://schemas.microsoft.com/office/drawing/2014/main" id="{860F05B2-CCDA-51D5-AC36-E0A1DC69619F}"/>
              </a:ext>
            </a:extLst>
          </p:cNvPr>
          <p:cNvGrpSpPr/>
          <p:nvPr/>
        </p:nvGrpSpPr>
        <p:grpSpPr>
          <a:xfrm>
            <a:off x="4580985" y="1754471"/>
            <a:ext cx="510690" cy="520132"/>
            <a:chOff x="3208399" y="1590165"/>
            <a:chExt cx="617935" cy="629360"/>
          </a:xfrm>
        </p:grpSpPr>
        <p:sp>
          <p:nvSpPr>
            <p:cNvPr id="15" name="Oval 14">
              <a:extLst>
                <a:ext uri="{FF2B5EF4-FFF2-40B4-BE49-F238E27FC236}">
                  <a16:creationId xmlns:a16="http://schemas.microsoft.com/office/drawing/2014/main" id="{36FE2F28-E62D-86F9-FB48-F33C64ADD375}"/>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Freeform 5">
              <a:extLst>
                <a:ext uri="{FF2B5EF4-FFF2-40B4-BE49-F238E27FC236}">
                  <a16:creationId xmlns:a16="http://schemas.microsoft.com/office/drawing/2014/main" id="{4F1D2323-222A-022E-2F48-AC822564CB24}"/>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7" name="Content Placeholder 2">
            <a:extLst>
              <a:ext uri="{FF2B5EF4-FFF2-40B4-BE49-F238E27FC236}">
                <a16:creationId xmlns:a16="http://schemas.microsoft.com/office/drawing/2014/main" id="{7F0E6670-2B1D-91B2-043E-7314B830C70B}"/>
              </a:ext>
            </a:extLst>
          </p:cNvPr>
          <p:cNvSpPr txBox="1">
            <a:spLocks/>
          </p:cNvSpPr>
          <p:nvPr/>
        </p:nvSpPr>
        <p:spPr>
          <a:xfrm>
            <a:off x="5232430" y="1754471"/>
            <a:ext cx="2187545" cy="52013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solidFill>
              </a:rPr>
              <a:t>Dr. Reddy’s Laboratories</a:t>
            </a:r>
          </a:p>
        </p:txBody>
      </p:sp>
      <p:sp>
        <p:nvSpPr>
          <p:cNvPr id="18" name="Rectangle: Rounded Corners 17">
            <a:extLst>
              <a:ext uri="{FF2B5EF4-FFF2-40B4-BE49-F238E27FC236}">
                <a16:creationId xmlns:a16="http://schemas.microsoft.com/office/drawing/2014/main" id="{204B58D5-D24A-2DCD-38DD-F691DEFAFF8D}"/>
              </a:ext>
            </a:extLst>
          </p:cNvPr>
          <p:cNvSpPr/>
          <p:nvPr/>
        </p:nvSpPr>
        <p:spPr>
          <a:xfrm>
            <a:off x="8160070" y="1629183"/>
            <a:ext cx="3343907" cy="78035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grpSp>
        <p:nvGrpSpPr>
          <p:cNvPr id="19" name="Group 18">
            <a:extLst>
              <a:ext uri="{FF2B5EF4-FFF2-40B4-BE49-F238E27FC236}">
                <a16:creationId xmlns:a16="http://schemas.microsoft.com/office/drawing/2014/main" id="{20467089-79A7-0476-C4A4-2D1363752ED7}"/>
              </a:ext>
            </a:extLst>
          </p:cNvPr>
          <p:cNvGrpSpPr/>
          <p:nvPr/>
        </p:nvGrpSpPr>
        <p:grpSpPr>
          <a:xfrm>
            <a:off x="8307483" y="1754471"/>
            <a:ext cx="510690" cy="520132"/>
            <a:chOff x="3208399" y="1590165"/>
            <a:chExt cx="617935" cy="629360"/>
          </a:xfrm>
        </p:grpSpPr>
        <p:sp>
          <p:nvSpPr>
            <p:cNvPr id="20" name="Oval 19">
              <a:extLst>
                <a:ext uri="{FF2B5EF4-FFF2-40B4-BE49-F238E27FC236}">
                  <a16:creationId xmlns:a16="http://schemas.microsoft.com/office/drawing/2014/main" id="{2CE8E46D-3F70-B01D-0646-913FC507CD1B}"/>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1" name="Freeform 5">
              <a:extLst>
                <a:ext uri="{FF2B5EF4-FFF2-40B4-BE49-F238E27FC236}">
                  <a16:creationId xmlns:a16="http://schemas.microsoft.com/office/drawing/2014/main" id="{45CA8428-1AE8-70DA-A792-0A30E881A42F}"/>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2" name="Content Placeholder 2">
            <a:extLst>
              <a:ext uri="{FF2B5EF4-FFF2-40B4-BE49-F238E27FC236}">
                <a16:creationId xmlns:a16="http://schemas.microsoft.com/office/drawing/2014/main" id="{2BC2F9B0-B6F3-EEBA-917E-80ED98D346E4}"/>
              </a:ext>
            </a:extLst>
          </p:cNvPr>
          <p:cNvSpPr txBox="1">
            <a:spLocks/>
          </p:cNvSpPr>
          <p:nvPr/>
        </p:nvSpPr>
        <p:spPr>
          <a:xfrm>
            <a:off x="8958928" y="1754471"/>
            <a:ext cx="2187545" cy="52013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solidFill>
              </a:rPr>
              <a:t>Cipla</a:t>
            </a:r>
          </a:p>
        </p:txBody>
      </p:sp>
      <p:sp>
        <p:nvSpPr>
          <p:cNvPr id="28" name="Rectangle: Rounded Corners 27">
            <a:extLst>
              <a:ext uri="{FF2B5EF4-FFF2-40B4-BE49-F238E27FC236}">
                <a16:creationId xmlns:a16="http://schemas.microsoft.com/office/drawing/2014/main" id="{3C257A46-4C7E-8A6E-98B3-B11EB6CF1EAA}"/>
              </a:ext>
            </a:extLst>
          </p:cNvPr>
          <p:cNvSpPr/>
          <p:nvPr/>
        </p:nvSpPr>
        <p:spPr>
          <a:xfrm>
            <a:off x="4433572" y="5029545"/>
            <a:ext cx="3343907" cy="78035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grpSp>
        <p:nvGrpSpPr>
          <p:cNvPr id="29" name="Group 28">
            <a:extLst>
              <a:ext uri="{FF2B5EF4-FFF2-40B4-BE49-F238E27FC236}">
                <a16:creationId xmlns:a16="http://schemas.microsoft.com/office/drawing/2014/main" id="{B8F94A81-FEE2-C77F-4B6B-EC5B14B80598}"/>
              </a:ext>
            </a:extLst>
          </p:cNvPr>
          <p:cNvGrpSpPr/>
          <p:nvPr/>
        </p:nvGrpSpPr>
        <p:grpSpPr>
          <a:xfrm>
            <a:off x="4580985" y="5159658"/>
            <a:ext cx="510690" cy="520132"/>
            <a:chOff x="3208399" y="1590165"/>
            <a:chExt cx="617935" cy="629360"/>
          </a:xfrm>
        </p:grpSpPr>
        <p:sp>
          <p:nvSpPr>
            <p:cNvPr id="30" name="Oval 29">
              <a:extLst>
                <a:ext uri="{FF2B5EF4-FFF2-40B4-BE49-F238E27FC236}">
                  <a16:creationId xmlns:a16="http://schemas.microsoft.com/office/drawing/2014/main" id="{A03D64D3-7D8C-93DE-EF9E-87DEFFF30CB3}"/>
                </a:ext>
              </a:extLst>
            </p:cNvPr>
            <p:cNvSpPr>
              <a:spLocks noChangeArrowheads="1"/>
            </p:cNvSpPr>
            <p:nvPr/>
          </p:nvSpPr>
          <p:spPr bwMode="auto">
            <a:xfrm>
              <a:off x="3208399" y="1590165"/>
              <a:ext cx="617935" cy="629360"/>
            </a:xfrm>
            <a:prstGeom prst="ellipse">
              <a:avLst/>
            </a:prstGeom>
            <a:solidFill>
              <a:srgbClr val="98DBA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1" name="Freeform 5">
              <a:extLst>
                <a:ext uri="{FF2B5EF4-FFF2-40B4-BE49-F238E27FC236}">
                  <a16:creationId xmlns:a16="http://schemas.microsoft.com/office/drawing/2014/main" id="{F8398131-0026-F8B6-0926-BA251AC401E0}"/>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2" name="Content Placeholder 2">
            <a:extLst>
              <a:ext uri="{FF2B5EF4-FFF2-40B4-BE49-F238E27FC236}">
                <a16:creationId xmlns:a16="http://schemas.microsoft.com/office/drawing/2014/main" id="{A41ED64B-963A-1740-4733-3799B3454FF5}"/>
              </a:ext>
            </a:extLst>
          </p:cNvPr>
          <p:cNvSpPr txBox="1">
            <a:spLocks/>
          </p:cNvSpPr>
          <p:nvPr/>
        </p:nvSpPr>
        <p:spPr>
          <a:xfrm>
            <a:off x="5232430" y="5159658"/>
            <a:ext cx="2187545" cy="52013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solidFill>
              </a:rPr>
              <a:t>Lupin</a:t>
            </a:r>
          </a:p>
        </p:txBody>
      </p:sp>
      <p:sp>
        <p:nvSpPr>
          <p:cNvPr id="33" name="Rectangle: Rounded Corners 32">
            <a:extLst>
              <a:ext uri="{FF2B5EF4-FFF2-40B4-BE49-F238E27FC236}">
                <a16:creationId xmlns:a16="http://schemas.microsoft.com/office/drawing/2014/main" id="{423B8027-B293-493E-E5A7-D518B86A9A37}"/>
              </a:ext>
            </a:extLst>
          </p:cNvPr>
          <p:cNvSpPr/>
          <p:nvPr/>
        </p:nvSpPr>
        <p:spPr>
          <a:xfrm>
            <a:off x="8160070" y="5029545"/>
            <a:ext cx="3343907" cy="78035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grpSp>
        <p:nvGrpSpPr>
          <p:cNvPr id="34" name="Group 33">
            <a:extLst>
              <a:ext uri="{FF2B5EF4-FFF2-40B4-BE49-F238E27FC236}">
                <a16:creationId xmlns:a16="http://schemas.microsoft.com/office/drawing/2014/main" id="{04FFDDC1-0F6C-F2FD-3F43-3ADEF64904CA}"/>
              </a:ext>
            </a:extLst>
          </p:cNvPr>
          <p:cNvGrpSpPr/>
          <p:nvPr/>
        </p:nvGrpSpPr>
        <p:grpSpPr>
          <a:xfrm>
            <a:off x="8307483" y="5159658"/>
            <a:ext cx="510690" cy="520132"/>
            <a:chOff x="3208399" y="1590165"/>
            <a:chExt cx="617935" cy="629360"/>
          </a:xfrm>
        </p:grpSpPr>
        <p:sp>
          <p:nvSpPr>
            <p:cNvPr id="35" name="Oval 34">
              <a:extLst>
                <a:ext uri="{FF2B5EF4-FFF2-40B4-BE49-F238E27FC236}">
                  <a16:creationId xmlns:a16="http://schemas.microsoft.com/office/drawing/2014/main" id="{1090BA13-29CE-6EE3-A34A-0986A45210BA}"/>
                </a:ext>
              </a:extLst>
            </p:cNvPr>
            <p:cNvSpPr>
              <a:spLocks noChangeArrowheads="1"/>
            </p:cNvSpPr>
            <p:nvPr/>
          </p:nvSpPr>
          <p:spPr bwMode="auto">
            <a:xfrm>
              <a:off x="3208399" y="1590165"/>
              <a:ext cx="617935" cy="629360"/>
            </a:xfrm>
            <a:prstGeom prst="ellipse">
              <a:avLst/>
            </a:prstGeom>
            <a:solidFill>
              <a:srgbClr val="98DBA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6" name="Freeform 5">
              <a:extLst>
                <a:ext uri="{FF2B5EF4-FFF2-40B4-BE49-F238E27FC236}">
                  <a16:creationId xmlns:a16="http://schemas.microsoft.com/office/drawing/2014/main" id="{17BE543C-544A-B925-85B8-A86EF97F0957}"/>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7" name="Content Placeholder 2">
            <a:extLst>
              <a:ext uri="{FF2B5EF4-FFF2-40B4-BE49-F238E27FC236}">
                <a16:creationId xmlns:a16="http://schemas.microsoft.com/office/drawing/2014/main" id="{02DD4DDD-4AF7-4CF7-11B0-F5E59084B2B4}"/>
              </a:ext>
            </a:extLst>
          </p:cNvPr>
          <p:cNvSpPr txBox="1">
            <a:spLocks/>
          </p:cNvSpPr>
          <p:nvPr/>
        </p:nvSpPr>
        <p:spPr>
          <a:xfrm>
            <a:off x="8958928" y="5159658"/>
            <a:ext cx="2187545" cy="52013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solidFill>
              </a:rPr>
              <a:t>Aurobindo Pharma</a:t>
            </a:r>
          </a:p>
        </p:txBody>
      </p:sp>
      <p:cxnSp>
        <p:nvCxnSpPr>
          <p:cNvPr id="38" name="Straight Connector 37">
            <a:extLst>
              <a:ext uri="{FF2B5EF4-FFF2-40B4-BE49-F238E27FC236}">
                <a16:creationId xmlns:a16="http://schemas.microsoft.com/office/drawing/2014/main" id="{814A8290-0594-0AE8-7B88-D0D716A60D74}"/>
              </a:ext>
            </a:extLst>
          </p:cNvPr>
          <p:cNvCxnSpPr>
            <a:cxnSpLocks/>
          </p:cNvCxnSpPr>
          <p:nvPr/>
        </p:nvCxnSpPr>
        <p:spPr>
          <a:xfrm>
            <a:off x="3409950" y="2657475"/>
            <a:ext cx="0" cy="809625"/>
          </a:xfrm>
          <a:prstGeom prst="line">
            <a:avLst/>
          </a:prstGeom>
          <a:ln w="12700">
            <a:solidFill>
              <a:schemeClr val="tx1"/>
            </a:solidFill>
            <a:headEnd type="arrow"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B8DAAF-26AE-ECCC-E35B-6BDD7EE84BC6}"/>
              </a:ext>
            </a:extLst>
          </p:cNvPr>
          <p:cNvCxnSpPr>
            <a:cxnSpLocks/>
          </p:cNvCxnSpPr>
          <p:nvPr/>
        </p:nvCxnSpPr>
        <p:spPr>
          <a:xfrm flipV="1">
            <a:off x="8801100" y="3978439"/>
            <a:ext cx="0" cy="806921"/>
          </a:xfrm>
          <a:prstGeom prst="line">
            <a:avLst/>
          </a:prstGeom>
          <a:ln w="12700">
            <a:solidFill>
              <a:schemeClr val="tx1"/>
            </a:solidFill>
            <a:headEnd type="arrow" w="lg" len="lg"/>
          </a:ln>
        </p:spPr>
        <p:style>
          <a:lnRef idx="1">
            <a:schemeClr val="accent1"/>
          </a:lnRef>
          <a:fillRef idx="0">
            <a:schemeClr val="accent1"/>
          </a:fillRef>
          <a:effectRef idx="0">
            <a:schemeClr val="accent1"/>
          </a:effectRef>
          <a:fontRef idx="minor">
            <a:schemeClr val="tx1"/>
          </a:fontRef>
        </p:style>
      </p:cxnSp>
      <p:sp>
        <p:nvSpPr>
          <p:cNvPr id="40" name="Freeform 19">
            <a:extLst>
              <a:ext uri="{FF2B5EF4-FFF2-40B4-BE49-F238E27FC236}">
                <a16:creationId xmlns:a16="http://schemas.microsoft.com/office/drawing/2014/main" id="{FAFC5913-B39B-7045-F8A0-8FC823A0DC1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1" name="TextBox 40">
            <a:extLst>
              <a:ext uri="{FF2B5EF4-FFF2-40B4-BE49-F238E27FC236}">
                <a16:creationId xmlns:a16="http://schemas.microsoft.com/office/drawing/2014/main" id="{AEE9CCD6-2121-EA5A-7BEE-CAA7577266FA}"/>
              </a:ext>
            </a:extLst>
          </p:cNvPr>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13</a:t>
            </a:r>
          </a:p>
        </p:txBody>
      </p:sp>
    </p:spTree>
    <p:extLst>
      <p:ext uri="{BB962C8B-B14F-4D97-AF65-F5344CB8AC3E}">
        <p14:creationId xmlns:p14="http://schemas.microsoft.com/office/powerpoint/2010/main" val="184837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1906761A-5238-AE1E-255D-47BC9C81DAC6}"/>
              </a:ext>
            </a:extLst>
          </p:cNvPr>
          <p:cNvSpPr/>
          <p:nvPr/>
        </p:nvSpPr>
        <p:spPr>
          <a:xfrm flipH="1" flipV="1">
            <a:off x="6796056" y="-5"/>
            <a:ext cx="5395944" cy="6858004"/>
          </a:xfrm>
          <a:prstGeom prst="round1Rect">
            <a:avLst>
              <a:gd name="adj" fmla="val 689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Single Corner Rounded 3">
            <a:extLst>
              <a:ext uri="{FF2B5EF4-FFF2-40B4-BE49-F238E27FC236}">
                <a16:creationId xmlns:a16="http://schemas.microsoft.com/office/drawing/2014/main" id="{1DFAA085-F04C-DE58-FAB3-31264AACB5ED}"/>
              </a:ext>
            </a:extLst>
          </p:cNvPr>
          <p:cNvSpPr/>
          <p:nvPr/>
        </p:nvSpPr>
        <p:spPr>
          <a:xfrm flipH="1" flipV="1">
            <a:off x="7177056" y="-5"/>
            <a:ext cx="5014944" cy="6858004"/>
          </a:xfrm>
          <a:prstGeom prst="round1Rect">
            <a:avLst>
              <a:gd name="adj" fmla="val 6890"/>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965F6BA-4F43-74DA-B0ED-49195D4E0192}"/>
              </a:ext>
            </a:extLst>
          </p:cNvPr>
          <p:cNvGrpSpPr/>
          <p:nvPr/>
        </p:nvGrpSpPr>
        <p:grpSpPr>
          <a:xfrm>
            <a:off x="731520" y="884769"/>
            <a:ext cx="1119275" cy="243042"/>
            <a:chOff x="257175" y="1857375"/>
            <a:chExt cx="3333750" cy="723900"/>
          </a:xfrm>
        </p:grpSpPr>
        <p:sp>
          <p:nvSpPr>
            <p:cNvPr id="6" name="Oval 5">
              <a:extLst>
                <a:ext uri="{FF2B5EF4-FFF2-40B4-BE49-F238E27FC236}">
                  <a16:creationId xmlns:a16="http://schemas.microsoft.com/office/drawing/2014/main" id="{5D653EB0-6E57-58DE-AB43-EBDB721C6CA1}"/>
                </a:ext>
              </a:extLst>
            </p:cNvPr>
            <p:cNvSpPr/>
            <p:nvPr/>
          </p:nvSpPr>
          <p:spPr>
            <a:xfrm>
              <a:off x="257175" y="1857375"/>
              <a:ext cx="723900" cy="723900"/>
            </a:xfrm>
            <a:prstGeom prst="ellipse">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3BCB3145-42F9-8720-31B1-E34B501F2B1E}"/>
                </a:ext>
              </a:extLst>
            </p:cNvPr>
            <p:cNvSpPr/>
            <p:nvPr/>
          </p:nvSpPr>
          <p:spPr>
            <a:xfrm>
              <a:off x="1127125" y="1857375"/>
              <a:ext cx="723900" cy="723900"/>
            </a:xfrm>
            <a:prstGeom prst="ellipse">
              <a:avLst/>
            </a:prstGeom>
            <a:solidFill>
              <a:srgbClr val="78D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6E7AB54-3E76-2E78-14B1-EE2DC558AD18}"/>
                </a:ext>
              </a:extLst>
            </p:cNvPr>
            <p:cNvSpPr/>
            <p:nvPr/>
          </p:nvSpPr>
          <p:spPr>
            <a:xfrm>
              <a:off x="1997075" y="1857375"/>
              <a:ext cx="723900" cy="723900"/>
            </a:xfrm>
            <a:prstGeom prst="ellipse">
              <a:avLst/>
            </a:pr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3E1833C8-0CB2-4CCD-5483-ADA6D14ED561}"/>
                </a:ext>
              </a:extLst>
            </p:cNvPr>
            <p:cNvSpPr/>
            <p:nvPr/>
          </p:nvSpPr>
          <p:spPr>
            <a:xfrm>
              <a:off x="2867025" y="1857375"/>
              <a:ext cx="723900" cy="723900"/>
            </a:xfrm>
            <a:prstGeom prst="ellipse">
              <a:avLst/>
            </a:prstGeom>
            <a:solidFill>
              <a:srgbClr val="CDE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10" name="Straight Connector 9">
            <a:extLst>
              <a:ext uri="{FF2B5EF4-FFF2-40B4-BE49-F238E27FC236}">
                <a16:creationId xmlns:a16="http://schemas.microsoft.com/office/drawing/2014/main" id="{83BA276F-4D7A-C84D-25E8-BC3E987E9029}"/>
              </a:ext>
            </a:extLst>
          </p:cNvPr>
          <p:cNvCxnSpPr>
            <a:cxnSpLocks/>
          </p:cNvCxnSpPr>
          <p:nvPr/>
        </p:nvCxnSpPr>
        <p:spPr>
          <a:xfrm flipH="1">
            <a:off x="731520" y="5592512"/>
            <a:ext cx="5120640" cy="0"/>
          </a:xfrm>
          <a:prstGeom prst="line">
            <a:avLst/>
          </a:prstGeom>
          <a:ln w="22225">
            <a:solidFill>
              <a:schemeClr val="accent6">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0445692-F420-CF55-B59D-9717B6AFE6D1}"/>
              </a:ext>
            </a:extLst>
          </p:cNvPr>
          <p:cNvSpPr>
            <a:spLocks noGrp="1"/>
          </p:cNvSpPr>
          <p:nvPr>
            <p:ph type="title"/>
          </p:nvPr>
        </p:nvSpPr>
        <p:spPr>
          <a:xfrm>
            <a:off x="731519" y="1265488"/>
            <a:ext cx="5652952" cy="1466826"/>
          </a:xfrm>
        </p:spPr>
        <p:txBody>
          <a:bodyPr lIns="0" rIns="0">
            <a:noAutofit/>
          </a:bodyPr>
          <a:lstStyle/>
          <a:p>
            <a:br>
              <a:rPr lang="en-ID" sz="4800" dirty="0"/>
            </a:br>
            <a:r>
              <a:rPr lang="en-ID" sz="4000" b="1" dirty="0"/>
              <a:t>Final Recommendations</a:t>
            </a:r>
          </a:p>
        </p:txBody>
      </p:sp>
      <p:sp>
        <p:nvSpPr>
          <p:cNvPr id="12" name="Content Placeholder 2">
            <a:extLst>
              <a:ext uri="{FF2B5EF4-FFF2-40B4-BE49-F238E27FC236}">
                <a16:creationId xmlns:a16="http://schemas.microsoft.com/office/drawing/2014/main" id="{B778BA33-B345-F0A0-C030-0028216CB34E}"/>
              </a:ext>
            </a:extLst>
          </p:cNvPr>
          <p:cNvSpPr txBox="1">
            <a:spLocks/>
          </p:cNvSpPr>
          <p:nvPr/>
        </p:nvSpPr>
        <p:spPr>
          <a:xfrm>
            <a:off x="731519" y="3154956"/>
            <a:ext cx="5414637" cy="2053858"/>
          </a:xfrm>
          <a:prstGeom prst="rect">
            <a:avLst/>
          </a:prstGeom>
        </p:spPr>
        <p:txBody>
          <a:bodyPr vert="horz" wrap="square" lIns="0" tIns="0" rIns="0" bIns="0" rtlCol="0" anchor="t"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buSzPts val="1800"/>
              <a:buFont typeface="Arial" panose="020B0604020202020204" pitchFamily="34" charset="0"/>
              <a:buChar char="•"/>
            </a:pPr>
            <a:r>
              <a:rPr lang="en-US" sz="1400" b="1" i="0" u="none" strike="noStrike" kern="1200" baseline="0" dirty="0">
                <a:solidFill>
                  <a:srgbClr val="000000"/>
                </a:solidFill>
                <a:latin typeface="Segoe UI Light" panose="020B0502040204020203" pitchFamily="34" charset="0"/>
              </a:rPr>
              <a:t>Sun Pharma</a:t>
            </a:r>
            <a:r>
              <a:rPr lang="en-US" sz="1400" b="0" i="0" u="none" strike="noStrike" kern="1200" baseline="0" dirty="0">
                <a:solidFill>
                  <a:srgbClr val="000000"/>
                </a:solidFill>
                <a:latin typeface="Segoe UI Light" panose="020B0502040204020203" pitchFamily="34" charset="0"/>
              </a:rPr>
              <a:t>: Strong leader in generics and specialty drugs, with a solid pipeline and global presence.</a:t>
            </a:r>
          </a:p>
          <a:p>
            <a:pPr rtl="0">
              <a:buSzPts val="1800"/>
              <a:buFont typeface="Arial" panose="020B0604020202020204" pitchFamily="34" charset="0"/>
              <a:buChar char="•"/>
            </a:pPr>
            <a:r>
              <a:rPr lang="en-US" sz="1400" b="1" i="0" u="none" strike="noStrike" kern="1200" baseline="0" dirty="0">
                <a:solidFill>
                  <a:srgbClr val="000000"/>
                </a:solidFill>
                <a:latin typeface="Segoe UI Light" panose="020B0502040204020203" pitchFamily="34" charset="0"/>
              </a:rPr>
              <a:t>Dr. Reddy’s Laboratories</a:t>
            </a:r>
            <a:r>
              <a:rPr lang="en-US" sz="1400" b="0" i="0" u="none" strike="noStrike" kern="1200" baseline="0" dirty="0">
                <a:solidFill>
                  <a:srgbClr val="000000"/>
                </a:solidFill>
                <a:latin typeface="Segoe UI Light" panose="020B0502040204020203" pitchFamily="34" charset="0"/>
              </a:rPr>
              <a:t>: Expanding in biosimilars and specialty generics, with strong market penetration in the U.S. and Europe.</a:t>
            </a:r>
          </a:p>
          <a:p>
            <a:pPr rtl="0">
              <a:buSzPts val="1800"/>
              <a:buFont typeface="Arial" panose="020B0604020202020204" pitchFamily="34" charset="0"/>
              <a:buChar char="•"/>
            </a:pPr>
            <a:r>
              <a:rPr lang="en-US" sz="1400" b="1" i="0" u="none" strike="noStrike" kern="1200" baseline="0" dirty="0">
                <a:solidFill>
                  <a:srgbClr val="000000"/>
                </a:solidFill>
                <a:latin typeface="Segoe UI Light" panose="020B0502040204020203" pitchFamily="34" charset="0"/>
              </a:rPr>
              <a:t>Cipla</a:t>
            </a:r>
            <a:r>
              <a:rPr lang="en-US" sz="1400" b="0" i="0" u="none" strike="noStrike" kern="1200" baseline="0" dirty="0">
                <a:solidFill>
                  <a:srgbClr val="000000"/>
                </a:solidFill>
                <a:latin typeface="Segoe UI Light" panose="020B0502040204020203" pitchFamily="34" charset="0"/>
              </a:rPr>
              <a:t>: Consistent performance in respiratory and oncology segments, expanding OTC portfolio.</a:t>
            </a:r>
          </a:p>
          <a:p>
            <a:pPr rtl="0">
              <a:buSzPts val="1800"/>
              <a:buFont typeface="Arial" panose="020B0604020202020204" pitchFamily="34" charset="0"/>
              <a:buChar char="•"/>
            </a:pPr>
            <a:r>
              <a:rPr lang="en-US" sz="1400" b="1" dirty="0">
                <a:solidFill>
                  <a:srgbClr val="000000"/>
                </a:solidFill>
                <a:latin typeface="Segoe UI Light" panose="020B0502040204020203" pitchFamily="34" charset="0"/>
              </a:rPr>
              <a:t>Pfizer: </a:t>
            </a:r>
            <a:r>
              <a:rPr lang="en-US" sz="1400" dirty="0">
                <a:solidFill>
                  <a:srgbClr val="000000"/>
                </a:solidFill>
                <a:latin typeface="Segoe UI Light" panose="020B0502040204020203" pitchFamily="34" charset="0"/>
              </a:rPr>
              <a:t>Solid pipeline, strategic partnerships, and strong cash flow. </a:t>
            </a:r>
          </a:p>
          <a:p>
            <a:pPr rtl="0">
              <a:buSzPts val="1800"/>
              <a:buFont typeface="Arial" panose="020B0604020202020204" pitchFamily="34" charset="0"/>
              <a:buChar char="•"/>
            </a:pPr>
            <a:r>
              <a:rPr lang="en-US" sz="1400" b="1" dirty="0">
                <a:solidFill>
                  <a:srgbClr val="000000"/>
                </a:solidFill>
                <a:latin typeface="Segoe UI Light" panose="020B0502040204020203" pitchFamily="34" charset="0"/>
              </a:rPr>
              <a:t>Novartis</a:t>
            </a:r>
            <a:r>
              <a:rPr lang="en-US" sz="1400" dirty="0">
                <a:solidFill>
                  <a:srgbClr val="000000"/>
                </a:solidFill>
                <a:latin typeface="Segoe UI Light" panose="020B0502040204020203" pitchFamily="34" charset="0"/>
              </a:rPr>
              <a:t>: Well-positioned in gene therapies, strong presence in emerging markets. </a:t>
            </a:r>
            <a:endParaRPr lang="en-US" sz="1400" i="0" u="none" strike="noStrike" kern="1200" baseline="0" dirty="0">
              <a:solidFill>
                <a:srgbClr val="000000"/>
              </a:solidFill>
              <a:latin typeface="Segoe UI Light" panose="020B0502040204020203" pitchFamily="34" charset="0"/>
            </a:endParaRPr>
          </a:p>
        </p:txBody>
      </p:sp>
      <p:pic>
        <p:nvPicPr>
          <p:cNvPr id="13" name="Picture 12">
            <a:extLst>
              <a:ext uri="{FF2B5EF4-FFF2-40B4-BE49-F238E27FC236}">
                <a16:creationId xmlns:a16="http://schemas.microsoft.com/office/drawing/2014/main" id="{67F675E8-8BFD-181B-3C67-491439046D58}"/>
              </a:ext>
            </a:extLst>
          </p:cNvPr>
          <p:cNvPicPr>
            <a:picLocks noChangeAspect="1"/>
          </p:cNvPicPr>
          <p:nvPr/>
        </p:nvPicPr>
        <p:blipFill rotWithShape="1">
          <a:blip r:embed="rId2">
            <a:extLst>
              <a:ext uri="{28A0092B-C50C-407E-A947-70E740481C1C}">
                <a14:useLocalDpi xmlns:a14="http://schemas.microsoft.com/office/drawing/2010/main" val="0"/>
              </a:ext>
            </a:extLst>
          </a:blip>
          <a:srcRect r="23573"/>
          <a:stretch/>
        </p:blipFill>
        <p:spPr>
          <a:xfrm>
            <a:off x="5547361" y="810004"/>
            <a:ext cx="6644639" cy="5237992"/>
          </a:xfrm>
          <a:prstGeom prst="rect">
            <a:avLst/>
          </a:prstGeom>
        </p:spPr>
      </p:pic>
      <p:pic>
        <p:nvPicPr>
          <p:cNvPr id="18" name="Picture 17">
            <a:extLst>
              <a:ext uri="{FF2B5EF4-FFF2-40B4-BE49-F238E27FC236}">
                <a16:creationId xmlns:a16="http://schemas.microsoft.com/office/drawing/2014/main" id="{B32AE358-4738-36A8-55C4-FE66FD71C5E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666799" y="1202871"/>
            <a:ext cx="5525201" cy="4005943"/>
          </a:xfrm>
          <a:prstGeom prst="rect">
            <a:avLst/>
          </a:prstGeom>
          <a:ln>
            <a:noFill/>
          </a:ln>
          <a:effectLst>
            <a:softEdge rad="112500"/>
          </a:effectLst>
        </p:spPr>
      </p:pic>
    </p:spTree>
    <p:extLst>
      <p:ext uri="{BB962C8B-B14F-4D97-AF65-F5344CB8AC3E}">
        <p14:creationId xmlns:p14="http://schemas.microsoft.com/office/powerpoint/2010/main" val="246880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BA54A-E3E8-8E43-B140-784C76044A19}"/>
              </a:ext>
            </a:extLst>
          </p:cNvPr>
          <p:cNvSpPr txBox="1">
            <a:spLocks/>
          </p:cNvSpPr>
          <p:nvPr/>
        </p:nvSpPr>
        <p:spPr>
          <a:xfrm>
            <a:off x="838200" y="365125"/>
            <a:ext cx="10515600" cy="6254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a:t>Agenda</a:t>
            </a:r>
            <a:endParaRPr lang="en-IN" u="sng" dirty="0"/>
          </a:p>
        </p:txBody>
      </p:sp>
      <p:graphicFrame>
        <p:nvGraphicFramePr>
          <p:cNvPr id="4" name="Content Placeholder 3">
            <a:extLst>
              <a:ext uri="{FF2B5EF4-FFF2-40B4-BE49-F238E27FC236}">
                <a16:creationId xmlns:a16="http://schemas.microsoft.com/office/drawing/2014/main" id="{EE4A30D9-BB16-1903-272A-1324A17B9870}"/>
              </a:ext>
            </a:extLst>
          </p:cNvPr>
          <p:cNvGraphicFramePr>
            <a:graphicFrameLocks/>
          </p:cNvGraphicFramePr>
          <p:nvPr>
            <p:extLst>
              <p:ext uri="{D42A27DB-BD31-4B8C-83A1-F6EECF244321}">
                <p14:modId xmlns:p14="http://schemas.microsoft.com/office/powerpoint/2010/main" val="756701363"/>
              </p:ext>
            </p:extLst>
          </p:nvPr>
        </p:nvGraphicFramePr>
        <p:xfrm>
          <a:off x="838200" y="1149350"/>
          <a:ext cx="10515600" cy="5435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Factory with solid fill">
            <a:extLst>
              <a:ext uri="{FF2B5EF4-FFF2-40B4-BE49-F238E27FC236}">
                <a16:creationId xmlns:a16="http://schemas.microsoft.com/office/drawing/2014/main" id="{07295E2A-6B97-4D67-6255-240BCC3263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000" y="1352550"/>
            <a:ext cx="482600" cy="482600"/>
          </a:xfrm>
          <a:prstGeom prst="rect">
            <a:avLst/>
          </a:prstGeom>
        </p:spPr>
      </p:pic>
      <p:pic>
        <p:nvPicPr>
          <p:cNvPr id="6" name="Graphic 5" descr="Bar chart with solid fill">
            <a:extLst>
              <a:ext uri="{FF2B5EF4-FFF2-40B4-BE49-F238E27FC236}">
                <a16:creationId xmlns:a16="http://schemas.microsoft.com/office/drawing/2014/main" id="{23E4FC73-7C26-15A1-BC6C-77CD9B0A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5100" y="2152650"/>
            <a:ext cx="457200" cy="457200"/>
          </a:xfrm>
          <a:prstGeom prst="rect">
            <a:avLst/>
          </a:prstGeom>
        </p:spPr>
      </p:pic>
      <p:pic>
        <p:nvPicPr>
          <p:cNvPr id="7" name="Graphic 6" descr="Presentation with pie chart with solid fill">
            <a:extLst>
              <a:ext uri="{FF2B5EF4-FFF2-40B4-BE49-F238E27FC236}">
                <a16:creationId xmlns:a16="http://schemas.microsoft.com/office/drawing/2014/main" id="{547336EF-D749-EA06-0ABB-F462CA24CE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63700" y="2927350"/>
            <a:ext cx="476251" cy="476251"/>
          </a:xfrm>
          <a:prstGeom prst="rect">
            <a:avLst/>
          </a:prstGeom>
        </p:spPr>
      </p:pic>
      <p:pic>
        <p:nvPicPr>
          <p:cNvPr id="8" name="Graphic 7" descr="Upward trend with solid fill">
            <a:extLst>
              <a:ext uri="{FF2B5EF4-FFF2-40B4-BE49-F238E27FC236}">
                <a16:creationId xmlns:a16="http://schemas.microsoft.com/office/drawing/2014/main" id="{97D0878C-6C00-FF0B-AA3D-5C75AD8E64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8800" y="3683001"/>
            <a:ext cx="387350" cy="387350"/>
          </a:xfrm>
          <a:prstGeom prst="rect">
            <a:avLst/>
          </a:prstGeom>
        </p:spPr>
      </p:pic>
      <p:pic>
        <p:nvPicPr>
          <p:cNvPr id="9" name="Graphic 8" descr="Venn diagram with solid fill">
            <a:extLst>
              <a:ext uri="{FF2B5EF4-FFF2-40B4-BE49-F238E27FC236}">
                <a16:creationId xmlns:a16="http://schemas.microsoft.com/office/drawing/2014/main" id="{52543477-ED03-9D1A-D889-39E983E3EB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0524" y="4349751"/>
            <a:ext cx="482601" cy="482601"/>
          </a:xfrm>
          <a:prstGeom prst="rect">
            <a:avLst/>
          </a:prstGeom>
        </p:spPr>
      </p:pic>
      <p:pic>
        <p:nvPicPr>
          <p:cNvPr id="10" name="Graphic 9" descr="Handshake with solid fill">
            <a:extLst>
              <a:ext uri="{FF2B5EF4-FFF2-40B4-BE49-F238E27FC236}">
                <a16:creationId xmlns:a16="http://schemas.microsoft.com/office/drawing/2014/main" id="{9FF1B004-06DC-5BF0-BB89-FF6CBAB7EB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900" y="5899152"/>
            <a:ext cx="457200" cy="457200"/>
          </a:xfrm>
          <a:prstGeom prst="rect">
            <a:avLst/>
          </a:prstGeom>
        </p:spPr>
      </p:pic>
      <p:pic>
        <p:nvPicPr>
          <p:cNvPr id="11" name="Graphic 10" descr="Statistics with solid fill">
            <a:extLst>
              <a:ext uri="{FF2B5EF4-FFF2-40B4-BE49-F238E27FC236}">
                <a16:creationId xmlns:a16="http://schemas.microsoft.com/office/drawing/2014/main" id="{DEA09CE6-0B95-3B96-6CF9-7DA9DE382C7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35100" y="5080001"/>
            <a:ext cx="457200" cy="457200"/>
          </a:xfrm>
          <a:prstGeom prst="rect">
            <a:avLst/>
          </a:prstGeom>
        </p:spPr>
      </p:pic>
      <p:sp>
        <p:nvSpPr>
          <p:cNvPr id="12" name="Freeform 19">
            <a:extLst>
              <a:ext uri="{FF2B5EF4-FFF2-40B4-BE49-F238E27FC236}">
                <a16:creationId xmlns:a16="http://schemas.microsoft.com/office/drawing/2014/main" id="{97A56D1B-51E8-8C4D-ADC9-7C27CA0E923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5" name="TextBox 14">
            <a:extLst>
              <a:ext uri="{FF2B5EF4-FFF2-40B4-BE49-F238E27FC236}">
                <a16:creationId xmlns:a16="http://schemas.microsoft.com/office/drawing/2014/main" id="{9BD8E0D2-DF1C-86E8-1878-C4EC24767282}"/>
              </a:ext>
            </a:extLst>
          </p:cNvPr>
          <p:cNvSpPr txBox="1"/>
          <p:nvPr/>
        </p:nvSpPr>
        <p:spPr>
          <a:xfrm>
            <a:off x="11888712" y="6450402"/>
            <a:ext cx="303288" cy="369332"/>
          </a:xfrm>
          <a:prstGeom prst="rect">
            <a:avLst/>
          </a:prstGeom>
          <a:noFill/>
        </p:spPr>
        <p:txBody>
          <a:bodyPr wrap="none" rtlCol="0">
            <a:spAutoFit/>
          </a:bodyPr>
          <a:lstStyle/>
          <a:p>
            <a:r>
              <a:rPr lang="en-US" dirty="0">
                <a:solidFill>
                  <a:schemeClr val="bg1"/>
                </a:solidFill>
              </a:rPr>
              <a:t>2</a:t>
            </a:r>
            <a:endParaRPr lang="en-IN" dirty="0">
              <a:solidFill>
                <a:schemeClr val="bg1"/>
              </a:solidFill>
            </a:endParaRPr>
          </a:p>
        </p:txBody>
      </p:sp>
    </p:spTree>
    <p:extLst>
      <p:ext uri="{BB962C8B-B14F-4D97-AF65-F5344CB8AC3E}">
        <p14:creationId xmlns:p14="http://schemas.microsoft.com/office/powerpoint/2010/main" val="1906310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513E-5BB6-4982-AE4B-CAF89A6D2E61}"/>
              </a:ext>
            </a:extLst>
          </p:cNvPr>
          <p:cNvSpPr>
            <a:spLocks noGrp="1"/>
          </p:cNvSpPr>
          <p:nvPr>
            <p:ph type="title"/>
          </p:nvPr>
        </p:nvSpPr>
        <p:spPr>
          <a:xfrm>
            <a:off x="348342" y="309843"/>
            <a:ext cx="6357257" cy="814512"/>
          </a:xfrm>
        </p:spPr>
        <p:txBody>
          <a:bodyPr>
            <a:normAutofit fontScale="90000"/>
          </a:bodyPr>
          <a:lstStyle/>
          <a:p>
            <a:r>
              <a:rPr lang="en-US" dirty="0"/>
              <a:t>Overview of pharma sector </a:t>
            </a:r>
            <a:endParaRPr lang="en-IN" dirty="0"/>
          </a:p>
        </p:txBody>
      </p:sp>
      <p:sp>
        <p:nvSpPr>
          <p:cNvPr id="4" name="Rectangle 3">
            <a:extLst>
              <a:ext uri="{FF2B5EF4-FFF2-40B4-BE49-F238E27FC236}">
                <a16:creationId xmlns:a16="http://schemas.microsoft.com/office/drawing/2014/main" id="{7D434741-8826-C716-5CD6-B7F82100D509}"/>
              </a:ext>
            </a:extLst>
          </p:cNvPr>
          <p:cNvSpPr/>
          <p:nvPr/>
        </p:nvSpPr>
        <p:spPr>
          <a:xfrm>
            <a:off x="7064944" y="3685471"/>
            <a:ext cx="3307591" cy="147732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5" name="Group 4">
            <a:extLst>
              <a:ext uri="{FF2B5EF4-FFF2-40B4-BE49-F238E27FC236}">
                <a16:creationId xmlns:a16="http://schemas.microsoft.com/office/drawing/2014/main" id="{C44528CB-EF8A-03AE-FB6F-AE503E0930F6}"/>
              </a:ext>
            </a:extLst>
          </p:cNvPr>
          <p:cNvGrpSpPr/>
          <p:nvPr/>
        </p:nvGrpSpPr>
        <p:grpSpPr>
          <a:xfrm>
            <a:off x="495298" y="2486955"/>
            <a:ext cx="5600702" cy="1890312"/>
            <a:chOff x="371248" y="1684695"/>
            <a:chExt cx="5851360" cy="2158721"/>
          </a:xfrm>
        </p:grpSpPr>
        <p:cxnSp>
          <p:nvCxnSpPr>
            <p:cNvPr id="9" name="Straight Connector 8">
              <a:extLst>
                <a:ext uri="{FF2B5EF4-FFF2-40B4-BE49-F238E27FC236}">
                  <a16:creationId xmlns:a16="http://schemas.microsoft.com/office/drawing/2014/main" id="{FBFD2A18-65D5-81C3-6CCA-8841E88D1980}"/>
                </a:ext>
              </a:extLst>
            </p:cNvPr>
            <p:cNvCxnSpPr>
              <a:cxnSpLocks/>
            </p:cNvCxnSpPr>
            <p:nvPr/>
          </p:nvCxnSpPr>
          <p:spPr>
            <a:xfrm>
              <a:off x="371248" y="3843416"/>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E6F0B5-D503-E6CC-C693-C1098FE99E69}"/>
                </a:ext>
              </a:extLst>
            </p:cNvPr>
            <p:cNvCxnSpPr>
              <a:cxnSpLocks/>
            </p:cNvCxnSpPr>
            <p:nvPr/>
          </p:nvCxnSpPr>
          <p:spPr>
            <a:xfrm>
              <a:off x="432458" y="168469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CF393E0-8D74-FDE2-CA7E-D4FAEDE0E8C2}"/>
              </a:ext>
            </a:extLst>
          </p:cNvPr>
          <p:cNvGrpSpPr/>
          <p:nvPr/>
        </p:nvGrpSpPr>
        <p:grpSpPr>
          <a:xfrm>
            <a:off x="10928712" y="6378850"/>
            <a:ext cx="947290" cy="270982"/>
            <a:chOff x="4103688" y="-2378075"/>
            <a:chExt cx="1309687" cy="374650"/>
          </a:xfrm>
          <a:solidFill>
            <a:srgbClr val="468DC3"/>
          </a:solidFill>
        </p:grpSpPr>
        <p:sp>
          <p:nvSpPr>
            <p:cNvPr id="18" name="Freeform 254">
              <a:extLst>
                <a:ext uri="{FF2B5EF4-FFF2-40B4-BE49-F238E27FC236}">
                  <a16:creationId xmlns:a16="http://schemas.microsoft.com/office/drawing/2014/main" id="{9E96139B-8753-DE0D-82B1-365DA8A82AE3}"/>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255">
              <a:extLst>
                <a:ext uri="{FF2B5EF4-FFF2-40B4-BE49-F238E27FC236}">
                  <a16:creationId xmlns:a16="http://schemas.microsoft.com/office/drawing/2014/main" id="{8F4B52B5-8844-FFAF-8D8B-345BC4E318A1}"/>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56">
              <a:extLst>
                <a:ext uri="{FF2B5EF4-FFF2-40B4-BE49-F238E27FC236}">
                  <a16:creationId xmlns:a16="http://schemas.microsoft.com/office/drawing/2014/main" id="{0BFD1EB7-8DB8-95FF-FB9E-EE055D4495D0}"/>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57">
              <a:extLst>
                <a:ext uri="{FF2B5EF4-FFF2-40B4-BE49-F238E27FC236}">
                  <a16:creationId xmlns:a16="http://schemas.microsoft.com/office/drawing/2014/main" id="{B164B162-9E24-3319-11C4-6B9A868E31DB}"/>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58">
              <a:extLst>
                <a:ext uri="{FF2B5EF4-FFF2-40B4-BE49-F238E27FC236}">
                  <a16:creationId xmlns:a16="http://schemas.microsoft.com/office/drawing/2014/main" id="{DA92C6A4-39E7-5FE0-F53A-E04DA8C8D321}"/>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59">
              <a:extLst>
                <a:ext uri="{FF2B5EF4-FFF2-40B4-BE49-F238E27FC236}">
                  <a16:creationId xmlns:a16="http://schemas.microsoft.com/office/drawing/2014/main" id="{28167857-D56E-C839-F738-60668AAA3D40}"/>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60">
              <a:extLst>
                <a:ext uri="{FF2B5EF4-FFF2-40B4-BE49-F238E27FC236}">
                  <a16:creationId xmlns:a16="http://schemas.microsoft.com/office/drawing/2014/main" id="{AE230140-3A56-B9A9-A26F-6DCB6E92D679}"/>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61">
              <a:extLst>
                <a:ext uri="{FF2B5EF4-FFF2-40B4-BE49-F238E27FC236}">
                  <a16:creationId xmlns:a16="http://schemas.microsoft.com/office/drawing/2014/main" id="{15F5AAAF-901B-EE7B-7110-9C586FAD9612}"/>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62">
              <a:extLst>
                <a:ext uri="{FF2B5EF4-FFF2-40B4-BE49-F238E27FC236}">
                  <a16:creationId xmlns:a16="http://schemas.microsoft.com/office/drawing/2014/main" id="{164BE07B-9E4F-43DD-E0AE-78C0E488916F}"/>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DD556598-5EAD-BA4B-096D-38631F1D4D6F}"/>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endParaRPr lang="en-US" sz="1800" b="1" dirty="0"/>
          </a:p>
          <a:p>
            <a:endParaRPr lang="en-US" sz="1800" b="1" u="sng" dirty="0"/>
          </a:p>
          <a:p>
            <a:endParaRPr lang="en-US" b="1" u="sng" dirty="0"/>
          </a:p>
          <a:p>
            <a:r>
              <a:rPr lang="en-US" sz="1800" b="1" dirty="0">
                <a:solidFill>
                  <a:schemeClr val="tx1"/>
                </a:solidFill>
              </a:rPr>
              <a:t>The pharmaceutical sector is a critical part of the healthcare industry, responsible for the research, development, production, and distribution of medications. The sector is driven by the need to improve global health outcomes through the development of new drugs and therapies.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F7FB599-10A1-CF8B-8964-CA0BB662ACC3}"/>
              </a:ext>
            </a:extLst>
          </p:cNvPr>
          <p:cNvSpPr txBox="1"/>
          <p:nvPr/>
        </p:nvSpPr>
        <p:spPr>
          <a:xfrm>
            <a:off x="495298" y="1432217"/>
            <a:ext cx="5867317" cy="923330"/>
          </a:xfrm>
          <a:prstGeom prst="rect">
            <a:avLst/>
          </a:prstGeom>
          <a:noFill/>
        </p:spPr>
        <p:txBody>
          <a:bodyPr wrap="square">
            <a:spAutoFit/>
          </a:bodyPr>
          <a:lstStyle/>
          <a:p>
            <a:endParaRPr lang="en-US" b="1" u="sng" dirty="0"/>
          </a:p>
          <a:p>
            <a:r>
              <a:rPr lang="en-US" sz="1800" b="1" u="sng" dirty="0">
                <a:solidFill>
                  <a:schemeClr val="tx1"/>
                </a:solidFill>
              </a:rPr>
              <a:t>Investment : </a:t>
            </a:r>
            <a:r>
              <a:rPr lang="en-US" sz="1800" dirty="0">
                <a:solidFill>
                  <a:schemeClr val="tx1"/>
                </a:solidFill>
              </a:rPr>
              <a:t>The sector invests heavily in R&amp;D to discover and develop new drugs. </a:t>
            </a:r>
            <a:endParaRPr lang="en-IN" dirty="0"/>
          </a:p>
        </p:txBody>
      </p:sp>
      <p:sp>
        <p:nvSpPr>
          <p:cNvPr id="34" name="TextBox 33">
            <a:extLst>
              <a:ext uri="{FF2B5EF4-FFF2-40B4-BE49-F238E27FC236}">
                <a16:creationId xmlns:a16="http://schemas.microsoft.com/office/drawing/2014/main" id="{8D84C919-D818-164B-0108-8A8FBA5679F4}"/>
              </a:ext>
            </a:extLst>
          </p:cNvPr>
          <p:cNvSpPr txBox="1"/>
          <p:nvPr/>
        </p:nvSpPr>
        <p:spPr>
          <a:xfrm>
            <a:off x="553886" y="2622941"/>
            <a:ext cx="5794035" cy="1477328"/>
          </a:xfrm>
          <a:prstGeom prst="rect">
            <a:avLst/>
          </a:prstGeom>
          <a:noFill/>
        </p:spPr>
        <p:txBody>
          <a:bodyPr wrap="square">
            <a:spAutoFit/>
          </a:bodyPr>
          <a:lstStyle/>
          <a:p>
            <a:r>
              <a:rPr lang="en-US" sz="1800" b="1" dirty="0">
                <a:solidFill>
                  <a:schemeClr val="tx1"/>
                </a:solidFill>
              </a:rPr>
              <a:t>In 2022, global pharmaceutical R&amp;D spending was estimated at over</a:t>
            </a:r>
          </a:p>
          <a:p>
            <a:r>
              <a:rPr lang="en-US" sz="1800" b="1" dirty="0">
                <a:solidFill>
                  <a:schemeClr val="tx1"/>
                </a:solidFill>
              </a:rPr>
              <a:t>$200 billion and it is projected to exceed $2.5 trillion in 2024.</a:t>
            </a:r>
            <a:r>
              <a:rPr lang="en-US" sz="1800" dirty="0">
                <a:solidFill>
                  <a:schemeClr val="tx1"/>
                </a:solidFill>
              </a:rPr>
              <a:t> This includes</a:t>
            </a:r>
          </a:p>
          <a:p>
            <a:r>
              <a:rPr lang="en-US" sz="1800" dirty="0">
                <a:solidFill>
                  <a:schemeClr val="tx1"/>
                </a:solidFill>
              </a:rPr>
              <a:t>investments from both public and private sectors.</a:t>
            </a:r>
          </a:p>
        </p:txBody>
      </p:sp>
      <p:sp>
        <p:nvSpPr>
          <p:cNvPr id="36" name="TextBox 35">
            <a:extLst>
              <a:ext uri="{FF2B5EF4-FFF2-40B4-BE49-F238E27FC236}">
                <a16:creationId xmlns:a16="http://schemas.microsoft.com/office/drawing/2014/main" id="{AE2C2C8A-ECAD-2410-3DC9-27A60C4CBCB5}"/>
              </a:ext>
            </a:extLst>
          </p:cNvPr>
          <p:cNvSpPr txBox="1"/>
          <p:nvPr/>
        </p:nvSpPr>
        <p:spPr>
          <a:xfrm>
            <a:off x="495298" y="4419168"/>
            <a:ext cx="5945375" cy="2308324"/>
          </a:xfrm>
          <a:prstGeom prst="rect">
            <a:avLst/>
          </a:prstGeom>
          <a:noFill/>
        </p:spPr>
        <p:txBody>
          <a:bodyPr wrap="square">
            <a:spAutoFit/>
          </a:bodyPr>
          <a:lstStyle/>
          <a:p>
            <a:r>
              <a:rPr lang="en-US" sz="1800" dirty="0">
                <a:solidFill>
                  <a:schemeClr val="tx1"/>
                </a:solidFill>
              </a:rPr>
              <a:t>In 2022, The R&amp;D investment in India's health </a:t>
            </a:r>
          </a:p>
          <a:p>
            <a:r>
              <a:rPr lang="en-US" sz="1800" dirty="0">
                <a:solidFill>
                  <a:schemeClr val="tx1"/>
                </a:solidFill>
              </a:rPr>
              <a:t>sector was approximately </a:t>
            </a:r>
            <a:r>
              <a:rPr lang="en-US" sz="1800" b="1" dirty="0">
                <a:solidFill>
                  <a:schemeClr val="tx1"/>
                </a:solidFill>
              </a:rPr>
              <a:t>$10 billion</a:t>
            </a:r>
            <a:r>
              <a:rPr lang="en-US" sz="1800" dirty="0">
                <a:solidFill>
                  <a:schemeClr val="tx1"/>
                </a:solidFill>
              </a:rPr>
              <a:t>. This figure </a:t>
            </a:r>
          </a:p>
          <a:p>
            <a:r>
              <a:rPr lang="en-US" sz="1800" dirty="0">
                <a:solidFill>
                  <a:schemeClr val="tx1"/>
                </a:solidFill>
              </a:rPr>
              <a:t>Increased to around </a:t>
            </a:r>
            <a:r>
              <a:rPr lang="en-US" sz="1800" b="1" dirty="0">
                <a:solidFill>
                  <a:schemeClr val="tx1"/>
                </a:solidFill>
              </a:rPr>
              <a:t>$12 billion</a:t>
            </a:r>
            <a:r>
              <a:rPr lang="en-US" sz="1800" dirty="0">
                <a:solidFill>
                  <a:schemeClr val="tx1"/>
                </a:solidFill>
              </a:rPr>
              <a:t>, reflecting a </a:t>
            </a:r>
          </a:p>
          <a:p>
            <a:r>
              <a:rPr lang="en-US" sz="1800" dirty="0">
                <a:solidFill>
                  <a:schemeClr val="tx1"/>
                </a:solidFill>
              </a:rPr>
              <a:t>growing focus on healthcare innovation in 2023</a:t>
            </a:r>
          </a:p>
          <a:p>
            <a:r>
              <a:rPr lang="en-US" sz="1800" dirty="0">
                <a:solidFill>
                  <a:schemeClr val="tx1"/>
                </a:solidFill>
              </a:rPr>
              <a:t>and The investment is projected to reach </a:t>
            </a:r>
          </a:p>
          <a:p>
            <a:r>
              <a:rPr lang="en-US" sz="1800" b="1" dirty="0">
                <a:solidFill>
                  <a:schemeClr val="tx1"/>
                </a:solidFill>
              </a:rPr>
              <a:t>$14 billion</a:t>
            </a:r>
            <a:r>
              <a:rPr lang="en-US" sz="1800" dirty="0">
                <a:solidFill>
                  <a:schemeClr val="tx1"/>
                </a:solidFill>
              </a:rPr>
              <a:t>, driven by advancements in </a:t>
            </a:r>
          </a:p>
          <a:p>
            <a:r>
              <a:rPr lang="en-US" sz="1800" dirty="0">
                <a:solidFill>
                  <a:schemeClr val="tx1"/>
                </a:solidFill>
              </a:rPr>
              <a:t>biotechnology, pharmaceuticals, and digital health technologies in 2024.</a:t>
            </a:r>
            <a:endParaRPr lang="en-IN" dirty="0"/>
          </a:p>
        </p:txBody>
      </p:sp>
      <p:pic>
        <p:nvPicPr>
          <p:cNvPr id="37" name="Picture 4">
            <a:extLst>
              <a:ext uri="{FF2B5EF4-FFF2-40B4-BE49-F238E27FC236}">
                <a16:creationId xmlns:a16="http://schemas.microsoft.com/office/drawing/2014/main" id="{14B7448B-BAF1-A480-2A62-163DD9A8F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544" y="2590799"/>
            <a:ext cx="4241675" cy="3995057"/>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19">
            <a:extLst>
              <a:ext uri="{FF2B5EF4-FFF2-40B4-BE49-F238E27FC236}">
                <a16:creationId xmlns:a16="http://schemas.microsoft.com/office/drawing/2014/main" id="{79C046B7-77BB-B277-2983-03D957A7C02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9" name="TextBox 38">
            <a:extLst>
              <a:ext uri="{FF2B5EF4-FFF2-40B4-BE49-F238E27FC236}">
                <a16:creationId xmlns:a16="http://schemas.microsoft.com/office/drawing/2014/main" id="{51DB8DBF-1FD3-ABC0-6DD4-7A2E92E10DAC}"/>
              </a:ext>
            </a:extLst>
          </p:cNvPr>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Tree>
    <p:extLst>
      <p:ext uri="{BB962C8B-B14F-4D97-AF65-F5344CB8AC3E}">
        <p14:creationId xmlns:p14="http://schemas.microsoft.com/office/powerpoint/2010/main" val="351021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F003-1453-55D6-8038-F5A7E1649630}"/>
              </a:ext>
            </a:extLst>
          </p:cNvPr>
          <p:cNvSpPr>
            <a:spLocks noGrp="1"/>
          </p:cNvSpPr>
          <p:nvPr>
            <p:ph type="title"/>
          </p:nvPr>
        </p:nvSpPr>
        <p:spPr/>
        <p:txBody>
          <a:bodyPr/>
          <a:lstStyle/>
          <a:p>
            <a:r>
              <a:rPr lang="en-US" sz="4400" b="1" dirty="0"/>
              <a:t>Drug Development Process</a:t>
            </a:r>
            <a:r>
              <a:rPr lang="en-US" sz="4400" dirty="0"/>
              <a:t>: </a:t>
            </a:r>
            <a:br>
              <a:rPr lang="en-US" sz="4400" dirty="0"/>
            </a:br>
            <a:endParaRPr lang="en-IN" dirty="0"/>
          </a:p>
        </p:txBody>
      </p:sp>
      <p:sp>
        <p:nvSpPr>
          <p:cNvPr id="3" name="Rectangle: Rounded Corners 2">
            <a:extLst>
              <a:ext uri="{FF2B5EF4-FFF2-40B4-BE49-F238E27FC236}">
                <a16:creationId xmlns:a16="http://schemas.microsoft.com/office/drawing/2014/main" id="{66EBA49D-7B3F-4536-B925-621F129D6A8C}"/>
              </a:ext>
            </a:extLst>
          </p:cNvPr>
          <p:cNvSpPr/>
          <p:nvPr/>
        </p:nvSpPr>
        <p:spPr>
          <a:xfrm>
            <a:off x="1385889" y="1333500"/>
            <a:ext cx="1743075" cy="4933950"/>
          </a:xfrm>
          <a:prstGeom prst="roundRect">
            <a:avLst>
              <a:gd name="adj" fmla="val 1229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3731AEA2-DDF7-E750-0D89-CA38AC2C7172}"/>
              </a:ext>
            </a:extLst>
          </p:cNvPr>
          <p:cNvSpPr/>
          <p:nvPr/>
        </p:nvSpPr>
        <p:spPr>
          <a:xfrm>
            <a:off x="476251" y="1504950"/>
            <a:ext cx="3562350" cy="4610100"/>
          </a:xfrm>
          <a:prstGeom prst="roundRect">
            <a:avLst>
              <a:gd name="adj" fmla="val 13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4">
            <a:extLst>
              <a:ext uri="{FF2B5EF4-FFF2-40B4-BE49-F238E27FC236}">
                <a16:creationId xmlns:a16="http://schemas.microsoft.com/office/drawing/2014/main" id="{D5FE5459-EAFE-0598-A148-3C09F67B85CB}"/>
              </a:ext>
            </a:extLst>
          </p:cNvPr>
          <p:cNvSpPr/>
          <p:nvPr/>
        </p:nvSpPr>
        <p:spPr>
          <a:xfrm>
            <a:off x="671513" y="1847850"/>
            <a:ext cx="3171825" cy="704850"/>
          </a:xfrm>
          <a:prstGeom prst="roundRect">
            <a:avLst>
              <a:gd name="adj" fmla="val 50000"/>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388AF18B-46D9-0A56-E7CC-5E562F468581}"/>
              </a:ext>
            </a:extLst>
          </p:cNvPr>
          <p:cNvSpPr/>
          <p:nvPr/>
        </p:nvSpPr>
        <p:spPr>
          <a:xfrm>
            <a:off x="671513" y="2669381"/>
            <a:ext cx="3171825" cy="704850"/>
          </a:xfrm>
          <a:prstGeom prst="roundRect">
            <a:avLst>
              <a:gd name="adj" fmla="val 50000"/>
            </a:avLst>
          </a:prstGeom>
          <a:solidFill>
            <a:srgbClr val="78D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6">
            <a:extLst>
              <a:ext uri="{FF2B5EF4-FFF2-40B4-BE49-F238E27FC236}">
                <a16:creationId xmlns:a16="http://schemas.microsoft.com/office/drawing/2014/main" id="{69703D8C-EF99-F903-9C69-B4B5BA89F8D3}"/>
              </a:ext>
            </a:extLst>
          </p:cNvPr>
          <p:cNvSpPr/>
          <p:nvPr/>
        </p:nvSpPr>
        <p:spPr>
          <a:xfrm>
            <a:off x="671513" y="3490912"/>
            <a:ext cx="3171825" cy="704850"/>
          </a:xfrm>
          <a:prstGeom prst="roundRect">
            <a:avLst>
              <a:gd name="adj" fmla="val 50000"/>
            </a:avLst>
          </a:prstGeom>
          <a:solidFill>
            <a:srgbClr val="CDE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E0E60845-FEDF-0B92-66F0-763D7CCFF6FD}"/>
              </a:ext>
            </a:extLst>
          </p:cNvPr>
          <p:cNvSpPr/>
          <p:nvPr/>
        </p:nvSpPr>
        <p:spPr>
          <a:xfrm>
            <a:off x="671513" y="4312443"/>
            <a:ext cx="3171825" cy="704850"/>
          </a:xfrm>
          <a:prstGeom prst="roundRect">
            <a:avLst>
              <a:gd name="adj" fmla="val 50000"/>
            </a:avLst>
          </a:pr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2AC8F27C-14D8-5A81-011B-BC94F48A2F87}"/>
              </a:ext>
            </a:extLst>
          </p:cNvPr>
          <p:cNvSpPr/>
          <p:nvPr/>
        </p:nvSpPr>
        <p:spPr>
          <a:xfrm>
            <a:off x="671513" y="5133975"/>
            <a:ext cx="3171825" cy="704850"/>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7C58402F-D868-CCD6-6E27-957355CADC5C}"/>
              </a:ext>
            </a:extLst>
          </p:cNvPr>
          <p:cNvSpPr/>
          <p:nvPr/>
        </p:nvSpPr>
        <p:spPr>
          <a:xfrm>
            <a:off x="774795" y="1909014"/>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E6211868-AE1C-0F69-2919-54C18AF08ACF}"/>
              </a:ext>
            </a:extLst>
          </p:cNvPr>
          <p:cNvSpPr/>
          <p:nvPr/>
        </p:nvSpPr>
        <p:spPr>
          <a:xfrm>
            <a:off x="774795" y="2730546"/>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5FDBA9E1-CE25-BA56-68C9-8AAECFBE6C63}"/>
              </a:ext>
            </a:extLst>
          </p:cNvPr>
          <p:cNvSpPr/>
          <p:nvPr/>
        </p:nvSpPr>
        <p:spPr>
          <a:xfrm>
            <a:off x="774795" y="3552078"/>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AB6E48CF-42E8-8DFC-0DFC-D61FF924DFE6}"/>
              </a:ext>
            </a:extLst>
          </p:cNvPr>
          <p:cNvSpPr/>
          <p:nvPr/>
        </p:nvSpPr>
        <p:spPr>
          <a:xfrm>
            <a:off x="774795" y="4373610"/>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70D70929-9D28-E25E-BA8C-85801712DD3D}"/>
              </a:ext>
            </a:extLst>
          </p:cNvPr>
          <p:cNvSpPr/>
          <p:nvPr/>
        </p:nvSpPr>
        <p:spPr>
          <a:xfrm>
            <a:off x="774795" y="5195140"/>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12572A40-7B4D-4809-CB67-C47BCF55F590}"/>
              </a:ext>
            </a:extLst>
          </p:cNvPr>
          <p:cNvSpPr/>
          <p:nvPr/>
        </p:nvSpPr>
        <p:spPr>
          <a:xfrm>
            <a:off x="4414838" y="1847850"/>
            <a:ext cx="6791139"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t>Discovery and Preclinical Research</a:t>
            </a:r>
            <a:r>
              <a:rPr lang="en-US" sz="2000" u="sng" dirty="0"/>
              <a:t>:  </a:t>
            </a:r>
            <a:r>
              <a:rPr lang="en-US" sz="1600" dirty="0"/>
              <a:t>Identifying potential drug candidates through lab research and testing.</a:t>
            </a:r>
            <a:r>
              <a:rPr lang="en-US" sz="2000" b="1" u="sng" dirty="0"/>
              <a:t> Discovery and Preclinical </a:t>
            </a:r>
            <a:r>
              <a:rPr lang="en-US" sz="1600" b="1" dirty="0">
                <a:solidFill>
                  <a:schemeClr val="tx1"/>
                </a:solidFill>
              </a:rPr>
              <a:t>Identifying potential drug candidates through lab research and testing.</a:t>
            </a:r>
            <a:endParaRPr lang="en-US" sz="1600" b="1" dirty="0"/>
          </a:p>
          <a:p>
            <a:r>
              <a:rPr lang="en-US" sz="2000" b="1" u="sng" dirty="0"/>
              <a:t>Discovery and Preclinical Research:  </a:t>
            </a:r>
            <a:r>
              <a:rPr lang="en-US" sz="1600" b="1" dirty="0"/>
              <a:t>Identifying potential drug candidates through lab research and testing.</a:t>
            </a:r>
          </a:p>
          <a:p>
            <a:endParaRPr lang="en-US" sz="1600" dirty="0"/>
          </a:p>
        </p:txBody>
      </p:sp>
      <p:sp>
        <p:nvSpPr>
          <p:cNvPr id="16" name="Rectangle: Rounded Corners 15">
            <a:extLst>
              <a:ext uri="{FF2B5EF4-FFF2-40B4-BE49-F238E27FC236}">
                <a16:creationId xmlns:a16="http://schemas.microsoft.com/office/drawing/2014/main" id="{D68D591D-1004-E447-B9FA-F5F892BCB9A4}"/>
              </a:ext>
            </a:extLst>
          </p:cNvPr>
          <p:cNvSpPr/>
          <p:nvPr/>
        </p:nvSpPr>
        <p:spPr>
          <a:xfrm>
            <a:off x="4414838" y="2669381"/>
            <a:ext cx="6791139"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lumMod val="75000"/>
                  </a:schemeClr>
                </a:solidFill>
              </a:rPr>
              <a:t>Once a drug candidate successfully passes preclinical research, it moves into the clinical trial phase. </a:t>
            </a:r>
          </a:p>
        </p:txBody>
      </p:sp>
      <p:sp>
        <p:nvSpPr>
          <p:cNvPr id="17" name="Rectangle: Rounded Corners 16">
            <a:extLst>
              <a:ext uri="{FF2B5EF4-FFF2-40B4-BE49-F238E27FC236}">
                <a16:creationId xmlns:a16="http://schemas.microsoft.com/office/drawing/2014/main" id="{161670B1-3C62-9F35-6BE9-2AA5E2F6C63E}"/>
              </a:ext>
            </a:extLst>
          </p:cNvPr>
          <p:cNvSpPr/>
          <p:nvPr/>
        </p:nvSpPr>
        <p:spPr>
          <a:xfrm>
            <a:off x="4414838" y="3490912"/>
            <a:ext cx="6791139"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Phase I: Tests on a small group of healthy volunteers to assess safety and dosage.</a:t>
            </a:r>
          </a:p>
        </p:txBody>
      </p:sp>
      <p:sp>
        <p:nvSpPr>
          <p:cNvPr id="18" name="Rectangle: Rounded Corners 17">
            <a:extLst>
              <a:ext uri="{FF2B5EF4-FFF2-40B4-BE49-F238E27FC236}">
                <a16:creationId xmlns:a16="http://schemas.microsoft.com/office/drawing/2014/main" id="{E64A1062-3E1D-6D74-66DB-8E428B2548AE}"/>
              </a:ext>
            </a:extLst>
          </p:cNvPr>
          <p:cNvSpPr/>
          <p:nvPr/>
        </p:nvSpPr>
        <p:spPr>
          <a:xfrm>
            <a:off x="4414838" y="4312443"/>
            <a:ext cx="6791139"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lumMod val="75000"/>
                  </a:schemeClr>
                </a:solidFill>
              </a:rPr>
              <a:t>Phase II: Tests on a larger group of patients to evaluate efficacy and side effects.</a:t>
            </a:r>
          </a:p>
        </p:txBody>
      </p:sp>
      <p:sp>
        <p:nvSpPr>
          <p:cNvPr id="19" name="Rectangle: Rounded Corners 18">
            <a:extLst>
              <a:ext uri="{FF2B5EF4-FFF2-40B4-BE49-F238E27FC236}">
                <a16:creationId xmlns:a16="http://schemas.microsoft.com/office/drawing/2014/main" id="{44F7C40F-D92E-F630-5381-7C7E1D4B0E98}"/>
              </a:ext>
            </a:extLst>
          </p:cNvPr>
          <p:cNvSpPr/>
          <p:nvPr/>
        </p:nvSpPr>
        <p:spPr>
          <a:xfrm>
            <a:off x="4414838" y="5133975"/>
            <a:ext cx="6791139"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lumMod val="75000"/>
                  </a:schemeClr>
                </a:solidFill>
              </a:rPr>
              <a:t>Phase III: Large-scale trials to confirm effectiveness and monitor adverse reactions.</a:t>
            </a:r>
          </a:p>
        </p:txBody>
      </p:sp>
      <p:sp>
        <p:nvSpPr>
          <p:cNvPr id="20" name="TextBox 19">
            <a:extLst>
              <a:ext uri="{FF2B5EF4-FFF2-40B4-BE49-F238E27FC236}">
                <a16:creationId xmlns:a16="http://schemas.microsoft.com/office/drawing/2014/main" id="{0A575650-F0C4-30F3-C69F-952D75072883}"/>
              </a:ext>
            </a:extLst>
          </p:cNvPr>
          <p:cNvSpPr txBox="1"/>
          <p:nvPr/>
        </p:nvSpPr>
        <p:spPr>
          <a:xfrm>
            <a:off x="1612107" y="2015609"/>
            <a:ext cx="1704976" cy="369332"/>
          </a:xfrm>
          <a:prstGeom prst="rect">
            <a:avLst/>
          </a:prstGeom>
          <a:noFill/>
        </p:spPr>
        <p:txBody>
          <a:bodyPr wrap="square">
            <a:spAutoFit/>
          </a:bodyPr>
          <a:lstStyle/>
          <a:p>
            <a:pPr algn="ctr"/>
            <a:r>
              <a:rPr lang="en-US" b="1" dirty="0">
                <a:solidFill>
                  <a:schemeClr val="bg1"/>
                </a:solidFill>
              </a:rPr>
              <a:t>Initial Discovery</a:t>
            </a:r>
          </a:p>
        </p:txBody>
      </p:sp>
      <p:sp>
        <p:nvSpPr>
          <p:cNvPr id="21" name="TextBox 20">
            <a:extLst>
              <a:ext uri="{FF2B5EF4-FFF2-40B4-BE49-F238E27FC236}">
                <a16:creationId xmlns:a16="http://schemas.microsoft.com/office/drawing/2014/main" id="{9EE750B5-FF1E-6E48-D211-511AFCF867BB}"/>
              </a:ext>
            </a:extLst>
          </p:cNvPr>
          <p:cNvSpPr txBox="1"/>
          <p:nvPr/>
        </p:nvSpPr>
        <p:spPr>
          <a:xfrm>
            <a:off x="1460597" y="2837140"/>
            <a:ext cx="2216056" cy="369332"/>
          </a:xfrm>
          <a:prstGeom prst="rect">
            <a:avLst/>
          </a:prstGeom>
          <a:noFill/>
        </p:spPr>
        <p:txBody>
          <a:bodyPr wrap="square">
            <a:spAutoFit/>
          </a:bodyPr>
          <a:lstStyle/>
          <a:p>
            <a:pPr algn="ctr"/>
            <a:r>
              <a:rPr lang="en-IN" dirty="0">
                <a:solidFill>
                  <a:schemeClr val="bg1"/>
                </a:solidFill>
              </a:rPr>
              <a:t>Preclinical Research</a:t>
            </a:r>
            <a:endParaRPr lang="en-US" b="1" dirty="0">
              <a:solidFill>
                <a:schemeClr val="bg1"/>
              </a:solidFill>
            </a:endParaRPr>
          </a:p>
        </p:txBody>
      </p:sp>
      <p:sp>
        <p:nvSpPr>
          <p:cNvPr id="22" name="TextBox 21">
            <a:extLst>
              <a:ext uri="{FF2B5EF4-FFF2-40B4-BE49-F238E27FC236}">
                <a16:creationId xmlns:a16="http://schemas.microsoft.com/office/drawing/2014/main" id="{73D54E5F-23F8-64FD-BAA9-EAB10AE1E49F}"/>
              </a:ext>
            </a:extLst>
          </p:cNvPr>
          <p:cNvSpPr txBox="1"/>
          <p:nvPr/>
        </p:nvSpPr>
        <p:spPr>
          <a:xfrm>
            <a:off x="1612107" y="3658671"/>
            <a:ext cx="1704976" cy="369332"/>
          </a:xfrm>
          <a:prstGeom prst="rect">
            <a:avLst/>
          </a:prstGeom>
          <a:noFill/>
        </p:spPr>
        <p:txBody>
          <a:bodyPr wrap="square">
            <a:spAutoFit/>
          </a:bodyPr>
          <a:lstStyle/>
          <a:p>
            <a:pPr algn="ctr"/>
            <a:r>
              <a:rPr lang="en-US" b="1" dirty="0">
                <a:solidFill>
                  <a:schemeClr val="bg1"/>
                </a:solidFill>
              </a:rPr>
              <a:t>Phase I</a:t>
            </a:r>
          </a:p>
        </p:txBody>
      </p:sp>
      <p:sp>
        <p:nvSpPr>
          <p:cNvPr id="23" name="TextBox 22">
            <a:extLst>
              <a:ext uri="{FF2B5EF4-FFF2-40B4-BE49-F238E27FC236}">
                <a16:creationId xmlns:a16="http://schemas.microsoft.com/office/drawing/2014/main" id="{8330AECC-AC95-1F06-5529-21F32B012B5D}"/>
              </a:ext>
            </a:extLst>
          </p:cNvPr>
          <p:cNvSpPr txBox="1"/>
          <p:nvPr/>
        </p:nvSpPr>
        <p:spPr>
          <a:xfrm>
            <a:off x="1612107" y="4480202"/>
            <a:ext cx="1704976" cy="369332"/>
          </a:xfrm>
          <a:prstGeom prst="rect">
            <a:avLst/>
          </a:prstGeom>
          <a:noFill/>
        </p:spPr>
        <p:txBody>
          <a:bodyPr wrap="square">
            <a:spAutoFit/>
          </a:bodyPr>
          <a:lstStyle/>
          <a:p>
            <a:pPr algn="ctr"/>
            <a:r>
              <a:rPr lang="en-US" b="1" dirty="0">
                <a:solidFill>
                  <a:schemeClr val="bg1"/>
                </a:solidFill>
              </a:rPr>
              <a:t>Phase II</a:t>
            </a:r>
          </a:p>
        </p:txBody>
      </p:sp>
      <p:sp>
        <p:nvSpPr>
          <p:cNvPr id="24" name="TextBox 23">
            <a:extLst>
              <a:ext uri="{FF2B5EF4-FFF2-40B4-BE49-F238E27FC236}">
                <a16:creationId xmlns:a16="http://schemas.microsoft.com/office/drawing/2014/main" id="{64EDDC2B-47FD-D30B-4B0B-A8E626C38109}"/>
              </a:ext>
            </a:extLst>
          </p:cNvPr>
          <p:cNvSpPr txBox="1"/>
          <p:nvPr/>
        </p:nvSpPr>
        <p:spPr>
          <a:xfrm>
            <a:off x="1612107" y="5301734"/>
            <a:ext cx="1704976" cy="369332"/>
          </a:xfrm>
          <a:prstGeom prst="rect">
            <a:avLst/>
          </a:prstGeom>
          <a:noFill/>
        </p:spPr>
        <p:txBody>
          <a:bodyPr wrap="square">
            <a:spAutoFit/>
          </a:bodyPr>
          <a:lstStyle/>
          <a:p>
            <a:pPr algn="ctr"/>
            <a:r>
              <a:rPr lang="en-US" b="1" dirty="0">
                <a:solidFill>
                  <a:schemeClr val="bg1"/>
                </a:solidFill>
              </a:rPr>
              <a:t>Phase III</a:t>
            </a:r>
          </a:p>
        </p:txBody>
      </p:sp>
      <p:grpSp>
        <p:nvGrpSpPr>
          <p:cNvPr id="25" name="Group 24">
            <a:extLst>
              <a:ext uri="{FF2B5EF4-FFF2-40B4-BE49-F238E27FC236}">
                <a16:creationId xmlns:a16="http://schemas.microsoft.com/office/drawing/2014/main" id="{3EC74FA0-BCC3-64BD-C3EC-5325B3B2A463}"/>
              </a:ext>
            </a:extLst>
          </p:cNvPr>
          <p:cNvGrpSpPr/>
          <p:nvPr/>
        </p:nvGrpSpPr>
        <p:grpSpPr>
          <a:xfrm>
            <a:off x="954177" y="2096281"/>
            <a:ext cx="223757" cy="207986"/>
            <a:chOff x="6276975" y="3981450"/>
            <a:chExt cx="360363" cy="334963"/>
          </a:xfrm>
        </p:grpSpPr>
        <p:sp>
          <p:nvSpPr>
            <p:cNvPr id="26" name="Freeform 98">
              <a:extLst>
                <a:ext uri="{FF2B5EF4-FFF2-40B4-BE49-F238E27FC236}">
                  <a16:creationId xmlns:a16="http://schemas.microsoft.com/office/drawing/2014/main" id="{6763673E-4067-0AD0-1BBF-1CBA6AD9FD03}"/>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99">
              <a:extLst>
                <a:ext uri="{FF2B5EF4-FFF2-40B4-BE49-F238E27FC236}">
                  <a16:creationId xmlns:a16="http://schemas.microsoft.com/office/drawing/2014/main" id="{9606DB01-1AFC-3BC8-FDD0-8548CE442A80}"/>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100">
              <a:extLst>
                <a:ext uri="{FF2B5EF4-FFF2-40B4-BE49-F238E27FC236}">
                  <a16:creationId xmlns:a16="http://schemas.microsoft.com/office/drawing/2014/main" id="{64880809-56C3-C21C-43E7-F63674014C1C}"/>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01">
              <a:extLst>
                <a:ext uri="{FF2B5EF4-FFF2-40B4-BE49-F238E27FC236}">
                  <a16:creationId xmlns:a16="http://schemas.microsoft.com/office/drawing/2014/main" id="{88D77E7B-460D-04B5-7325-429C44E08790}"/>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0" name="Group 29">
            <a:extLst>
              <a:ext uri="{FF2B5EF4-FFF2-40B4-BE49-F238E27FC236}">
                <a16:creationId xmlns:a16="http://schemas.microsoft.com/office/drawing/2014/main" id="{366DC1A0-C8A1-5B97-8090-63C480F00D1E}"/>
              </a:ext>
            </a:extLst>
          </p:cNvPr>
          <p:cNvGrpSpPr/>
          <p:nvPr/>
        </p:nvGrpSpPr>
        <p:grpSpPr>
          <a:xfrm>
            <a:off x="954177" y="2909435"/>
            <a:ext cx="223757" cy="224742"/>
            <a:chOff x="5554663" y="3248025"/>
            <a:chExt cx="360363" cy="361950"/>
          </a:xfrm>
        </p:grpSpPr>
        <p:sp>
          <p:nvSpPr>
            <p:cNvPr id="31" name="Rectangle 30">
              <a:extLst>
                <a:ext uri="{FF2B5EF4-FFF2-40B4-BE49-F238E27FC236}">
                  <a16:creationId xmlns:a16="http://schemas.microsoft.com/office/drawing/2014/main" id="{653FE8B7-B76C-4FCD-77F0-F0B00B976327}"/>
                </a:ext>
              </a:extLst>
            </p:cNvPr>
            <p:cNvSpPr>
              <a:spLocks noChangeArrowheads="1"/>
            </p:cNvSpPr>
            <p:nvPr/>
          </p:nvSpPr>
          <p:spPr bwMode="auto">
            <a:xfrm>
              <a:off x="5743575" y="3489325"/>
              <a:ext cx="666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31">
              <a:extLst>
                <a:ext uri="{FF2B5EF4-FFF2-40B4-BE49-F238E27FC236}">
                  <a16:creationId xmlns:a16="http://schemas.microsoft.com/office/drawing/2014/main" id="{006AD655-8F04-4F63-E70D-908A359DE1B8}"/>
                </a:ext>
              </a:extLst>
            </p:cNvPr>
            <p:cNvSpPr>
              <a:spLocks noChangeArrowheads="1"/>
            </p:cNvSpPr>
            <p:nvPr/>
          </p:nvSpPr>
          <p:spPr bwMode="auto">
            <a:xfrm>
              <a:off x="5661025" y="3489325"/>
              <a:ext cx="666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32">
              <a:extLst>
                <a:ext uri="{FF2B5EF4-FFF2-40B4-BE49-F238E27FC236}">
                  <a16:creationId xmlns:a16="http://schemas.microsoft.com/office/drawing/2014/main" id="{11B09DBA-EEF5-0DA1-CEBC-70155EB583CD}"/>
                </a:ext>
              </a:extLst>
            </p:cNvPr>
            <p:cNvSpPr>
              <a:spLocks noChangeArrowheads="1"/>
            </p:cNvSpPr>
            <p:nvPr/>
          </p:nvSpPr>
          <p:spPr bwMode="auto">
            <a:xfrm>
              <a:off x="5743575" y="3429000"/>
              <a:ext cx="666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33">
              <a:extLst>
                <a:ext uri="{FF2B5EF4-FFF2-40B4-BE49-F238E27FC236}">
                  <a16:creationId xmlns:a16="http://schemas.microsoft.com/office/drawing/2014/main" id="{DB8FD40C-49E3-7EE9-6555-D0F7107715F3}"/>
                </a:ext>
              </a:extLst>
            </p:cNvPr>
            <p:cNvSpPr>
              <a:spLocks noChangeArrowheads="1"/>
            </p:cNvSpPr>
            <p:nvPr/>
          </p:nvSpPr>
          <p:spPr bwMode="auto">
            <a:xfrm>
              <a:off x="5661025" y="3429000"/>
              <a:ext cx="666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a:extLst>
                <a:ext uri="{FF2B5EF4-FFF2-40B4-BE49-F238E27FC236}">
                  <a16:creationId xmlns:a16="http://schemas.microsoft.com/office/drawing/2014/main" id="{1F835C87-E9D7-2558-C645-DEB028E2ECE6}"/>
                </a:ext>
              </a:extLst>
            </p:cNvPr>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4">
              <a:extLst>
                <a:ext uri="{FF2B5EF4-FFF2-40B4-BE49-F238E27FC236}">
                  <a16:creationId xmlns:a16="http://schemas.microsoft.com/office/drawing/2014/main" id="{3537104D-4B88-46EA-079A-CE9BA79438CE}"/>
                </a:ext>
              </a:extLst>
            </p:cNvPr>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 name="Group 36">
            <a:extLst>
              <a:ext uri="{FF2B5EF4-FFF2-40B4-BE49-F238E27FC236}">
                <a16:creationId xmlns:a16="http://schemas.microsoft.com/office/drawing/2014/main" id="{E154C09E-7F3D-A75A-3CFB-F023F9741E87}"/>
              </a:ext>
            </a:extLst>
          </p:cNvPr>
          <p:cNvGrpSpPr/>
          <p:nvPr/>
        </p:nvGrpSpPr>
        <p:grpSpPr>
          <a:xfrm>
            <a:off x="936646" y="3713332"/>
            <a:ext cx="258819" cy="260013"/>
            <a:chOff x="8440738" y="1458913"/>
            <a:chExt cx="344488" cy="346075"/>
          </a:xfrm>
        </p:grpSpPr>
        <p:sp>
          <p:nvSpPr>
            <p:cNvPr id="38" name="Freeform 156">
              <a:extLst>
                <a:ext uri="{FF2B5EF4-FFF2-40B4-BE49-F238E27FC236}">
                  <a16:creationId xmlns:a16="http://schemas.microsoft.com/office/drawing/2014/main" id="{F2BD65F5-171A-2FE7-5906-50948DC3B40F}"/>
                </a:ext>
              </a:extLst>
            </p:cNvPr>
            <p:cNvSpPr>
              <a:spLocks/>
            </p:cNvSpPr>
            <p:nvPr/>
          </p:nvSpPr>
          <p:spPr bwMode="auto">
            <a:xfrm>
              <a:off x="8605838" y="1458913"/>
              <a:ext cx="14288" cy="74613"/>
            </a:xfrm>
            <a:custGeom>
              <a:avLst/>
              <a:gdLst>
                <a:gd name="T0" fmla="*/ 2 w 4"/>
                <a:gd name="T1" fmla="*/ 20 h 20"/>
                <a:gd name="T2" fmla="*/ 0 w 4"/>
                <a:gd name="T3" fmla="*/ 18 h 20"/>
                <a:gd name="T4" fmla="*/ 0 w 4"/>
                <a:gd name="T5" fmla="*/ 2 h 20"/>
                <a:gd name="T6" fmla="*/ 2 w 4"/>
                <a:gd name="T7" fmla="*/ 0 h 20"/>
                <a:gd name="T8" fmla="*/ 4 w 4"/>
                <a:gd name="T9" fmla="*/ 2 h 20"/>
                <a:gd name="T10" fmla="*/ 4 w 4"/>
                <a:gd name="T11" fmla="*/ 18 h 20"/>
                <a:gd name="T12" fmla="*/ 2 w 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2" y="20"/>
                  </a:moveTo>
                  <a:cubicBezTo>
                    <a:pt x="1" y="20"/>
                    <a:pt x="0" y="19"/>
                    <a:pt x="0" y="18"/>
                  </a:cubicBezTo>
                  <a:cubicBezTo>
                    <a:pt x="0" y="2"/>
                    <a:pt x="0" y="2"/>
                    <a:pt x="0" y="2"/>
                  </a:cubicBezTo>
                  <a:cubicBezTo>
                    <a:pt x="0" y="1"/>
                    <a:pt x="1" y="0"/>
                    <a:pt x="2" y="0"/>
                  </a:cubicBezTo>
                  <a:cubicBezTo>
                    <a:pt x="3" y="0"/>
                    <a:pt x="4" y="1"/>
                    <a:pt x="4" y="2"/>
                  </a:cubicBezTo>
                  <a:cubicBezTo>
                    <a:pt x="4" y="18"/>
                    <a:pt x="4" y="18"/>
                    <a:pt x="4" y="18"/>
                  </a:cubicBezTo>
                  <a:cubicBezTo>
                    <a:pt x="4" y="19"/>
                    <a:pt x="3" y="20"/>
                    <a:pt x="2"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57">
              <a:extLst>
                <a:ext uri="{FF2B5EF4-FFF2-40B4-BE49-F238E27FC236}">
                  <a16:creationId xmlns:a16="http://schemas.microsoft.com/office/drawing/2014/main" id="{6DC19E1C-06A6-31FE-C5E7-D0A6FC629ABA}"/>
                </a:ext>
              </a:extLst>
            </p:cNvPr>
            <p:cNvSpPr>
              <a:spLocks/>
            </p:cNvSpPr>
            <p:nvPr/>
          </p:nvSpPr>
          <p:spPr bwMode="auto">
            <a:xfrm>
              <a:off x="8440738" y="1624013"/>
              <a:ext cx="74613" cy="14288"/>
            </a:xfrm>
            <a:custGeom>
              <a:avLst/>
              <a:gdLst>
                <a:gd name="T0" fmla="*/ 2 w 20"/>
                <a:gd name="T1" fmla="*/ 4 h 4"/>
                <a:gd name="T2" fmla="*/ 0 w 20"/>
                <a:gd name="T3" fmla="*/ 2 h 4"/>
                <a:gd name="T4" fmla="*/ 2 w 20"/>
                <a:gd name="T5" fmla="*/ 0 h 4"/>
                <a:gd name="T6" fmla="*/ 18 w 20"/>
                <a:gd name="T7" fmla="*/ 0 h 4"/>
                <a:gd name="T8" fmla="*/ 20 w 20"/>
                <a:gd name="T9" fmla="*/ 2 h 4"/>
                <a:gd name="T10" fmla="*/ 18 w 20"/>
                <a:gd name="T11" fmla="*/ 4 h 4"/>
                <a:gd name="T12" fmla="*/ 2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2" y="4"/>
                  </a:move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58">
              <a:extLst>
                <a:ext uri="{FF2B5EF4-FFF2-40B4-BE49-F238E27FC236}">
                  <a16:creationId xmlns:a16="http://schemas.microsoft.com/office/drawing/2014/main" id="{A5D874FB-6EAC-92B3-3B86-B37017DD8764}"/>
                </a:ext>
              </a:extLst>
            </p:cNvPr>
            <p:cNvSpPr>
              <a:spLocks/>
            </p:cNvSpPr>
            <p:nvPr/>
          </p:nvSpPr>
          <p:spPr bwMode="auto">
            <a:xfrm>
              <a:off x="8605838" y="1728788"/>
              <a:ext cx="14288" cy="76200"/>
            </a:xfrm>
            <a:custGeom>
              <a:avLst/>
              <a:gdLst>
                <a:gd name="T0" fmla="*/ 2 w 4"/>
                <a:gd name="T1" fmla="*/ 20 h 20"/>
                <a:gd name="T2" fmla="*/ 0 w 4"/>
                <a:gd name="T3" fmla="*/ 18 h 20"/>
                <a:gd name="T4" fmla="*/ 0 w 4"/>
                <a:gd name="T5" fmla="*/ 2 h 20"/>
                <a:gd name="T6" fmla="*/ 2 w 4"/>
                <a:gd name="T7" fmla="*/ 0 h 20"/>
                <a:gd name="T8" fmla="*/ 4 w 4"/>
                <a:gd name="T9" fmla="*/ 2 h 20"/>
                <a:gd name="T10" fmla="*/ 4 w 4"/>
                <a:gd name="T11" fmla="*/ 18 h 20"/>
                <a:gd name="T12" fmla="*/ 2 w 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2" y="20"/>
                  </a:moveTo>
                  <a:cubicBezTo>
                    <a:pt x="1" y="20"/>
                    <a:pt x="0" y="19"/>
                    <a:pt x="0" y="18"/>
                  </a:cubicBezTo>
                  <a:cubicBezTo>
                    <a:pt x="0" y="2"/>
                    <a:pt x="0" y="2"/>
                    <a:pt x="0" y="2"/>
                  </a:cubicBezTo>
                  <a:cubicBezTo>
                    <a:pt x="0" y="1"/>
                    <a:pt x="1" y="0"/>
                    <a:pt x="2" y="0"/>
                  </a:cubicBezTo>
                  <a:cubicBezTo>
                    <a:pt x="3" y="0"/>
                    <a:pt x="4" y="1"/>
                    <a:pt x="4" y="2"/>
                  </a:cubicBezTo>
                  <a:cubicBezTo>
                    <a:pt x="4" y="18"/>
                    <a:pt x="4" y="18"/>
                    <a:pt x="4" y="18"/>
                  </a:cubicBezTo>
                  <a:cubicBezTo>
                    <a:pt x="4" y="19"/>
                    <a:pt x="3" y="20"/>
                    <a:pt x="2"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59">
              <a:extLst>
                <a:ext uri="{FF2B5EF4-FFF2-40B4-BE49-F238E27FC236}">
                  <a16:creationId xmlns:a16="http://schemas.microsoft.com/office/drawing/2014/main" id="{DEE3B0D4-7590-8566-96DF-F76A78ACC9AF}"/>
                </a:ext>
              </a:extLst>
            </p:cNvPr>
            <p:cNvSpPr>
              <a:spLocks/>
            </p:cNvSpPr>
            <p:nvPr/>
          </p:nvSpPr>
          <p:spPr bwMode="auto">
            <a:xfrm>
              <a:off x="8710613" y="1624013"/>
              <a:ext cx="74613" cy="14288"/>
            </a:xfrm>
            <a:custGeom>
              <a:avLst/>
              <a:gdLst>
                <a:gd name="T0" fmla="*/ 18 w 20"/>
                <a:gd name="T1" fmla="*/ 4 h 4"/>
                <a:gd name="T2" fmla="*/ 18 w 20"/>
                <a:gd name="T3" fmla="*/ 4 h 4"/>
                <a:gd name="T4" fmla="*/ 2 w 20"/>
                <a:gd name="T5" fmla="*/ 4 h 4"/>
                <a:gd name="T6" fmla="*/ 0 w 20"/>
                <a:gd name="T7" fmla="*/ 2 h 4"/>
                <a:gd name="T8" fmla="*/ 2 w 20"/>
                <a:gd name="T9" fmla="*/ 0 h 4"/>
                <a:gd name="T10" fmla="*/ 2 w 20"/>
                <a:gd name="T11" fmla="*/ 0 h 4"/>
                <a:gd name="T12" fmla="*/ 18 w 20"/>
                <a:gd name="T13" fmla="*/ 0 h 4"/>
                <a:gd name="T14" fmla="*/ 20 w 20"/>
                <a:gd name="T15" fmla="*/ 2 h 4"/>
                <a:gd name="T16" fmla="*/ 18 w 20"/>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
                  <a:moveTo>
                    <a:pt x="18" y="4"/>
                  </a:moveTo>
                  <a:cubicBezTo>
                    <a:pt x="18" y="4"/>
                    <a:pt x="18" y="4"/>
                    <a:pt x="18" y="4"/>
                  </a:cubicBezTo>
                  <a:cubicBezTo>
                    <a:pt x="2" y="4"/>
                    <a:pt x="2" y="4"/>
                    <a:pt x="2" y="4"/>
                  </a:cubicBezTo>
                  <a:cubicBezTo>
                    <a:pt x="1" y="4"/>
                    <a:pt x="0" y="3"/>
                    <a:pt x="0" y="2"/>
                  </a:cubicBezTo>
                  <a:cubicBezTo>
                    <a:pt x="0" y="1"/>
                    <a:pt x="1" y="0"/>
                    <a:pt x="2" y="0"/>
                  </a:cubicBezTo>
                  <a:cubicBezTo>
                    <a:pt x="2" y="0"/>
                    <a:pt x="2" y="0"/>
                    <a:pt x="2" y="0"/>
                  </a:cubicBezTo>
                  <a:cubicBezTo>
                    <a:pt x="18" y="0"/>
                    <a:pt x="18" y="0"/>
                    <a:pt x="18" y="0"/>
                  </a:cubicBezTo>
                  <a:cubicBezTo>
                    <a:pt x="19" y="0"/>
                    <a:pt x="20" y="1"/>
                    <a:pt x="20" y="2"/>
                  </a:cubicBezTo>
                  <a:cubicBezTo>
                    <a:pt x="20" y="3"/>
                    <a:pt x="19" y="4"/>
                    <a:pt x="18"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60">
              <a:extLst>
                <a:ext uri="{FF2B5EF4-FFF2-40B4-BE49-F238E27FC236}">
                  <a16:creationId xmlns:a16="http://schemas.microsoft.com/office/drawing/2014/main" id="{20C8981F-7E0B-D992-0E94-219FD54B3B7B}"/>
                </a:ext>
              </a:extLst>
            </p:cNvPr>
            <p:cNvSpPr>
              <a:spLocks noEditPoints="1"/>
            </p:cNvSpPr>
            <p:nvPr/>
          </p:nvSpPr>
          <p:spPr bwMode="auto">
            <a:xfrm>
              <a:off x="8470900" y="1489076"/>
              <a:ext cx="284163" cy="285750"/>
            </a:xfrm>
            <a:custGeom>
              <a:avLst/>
              <a:gdLst>
                <a:gd name="T0" fmla="*/ 66 w 76"/>
                <a:gd name="T1" fmla="*/ 42 h 76"/>
                <a:gd name="T2" fmla="*/ 62 w 76"/>
                <a:gd name="T3" fmla="*/ 38 h 76"/>
                <a:gd name="T4" fmla="*/ 66 w 76"/>
                <a:gd name="T5" fmla="*/ 34 h 76"/>
                <a:gd name="T6" fmla="*/ 76 w 76"/>
                <a:gd name="T7" fmla="*/ 34 h 76"/>
                <a:gd name="T8" fmla="*/ 42 w 76"/>
                <a:gd name="T9" fmla="*/ 0 h 76"/>
                <a:gd name="T10" fmla="*/ 42 w 76"/>
                <a:gd name="T11" fmla="*/ 10 h 76"/>
                <a:gd name="T12" fmla="*/ 38 w 76"/>
                <a:gd name="T13" fmla="*/ 14 h 76"/>
                <a:gd name="T14" fmla="*/ 34 w 76"/>
                <a:gd name="T15" fmla="*/ 10 h 76"/>
                <a:gd name="T16" fmla="*/ 34 w 76"/>
                <a:gd name="T17" fmla="*/ 0 h 76"/>
                <a:gd name="T18" fmla="*/ 0 w 76"/>
                <a:gd name="T19" fmla="*/ 34 h 76"/>
                <a:gd name="T20" fmla="*/ 10 w 76"/>
                <a:gd name="T21" fmla="*/ 34 h 76"/>
                <a:gd name="T22" fmla="*/ 14 w 76"/>
                <a:gd name="T23" fmla="*/ 38 h 76"/>
                <a:gd name="T24" fmla="*/ 10 w 76"/>
                <a:gd name="T25" fmla="*/ 42 h 76"/>
                <a:gd name="T26" fmla="*/ 0 w 76"/>
                <a:gd name="T27" fmla="*/ 42 h 76"/>
                <a:gd name="T28" fmla="*/ 34 w 76"/>
                <a:gd name="T29" fmla="*/ 76 h 76"/>
                <a:gd name="T30" fmla="*/ 34 w 76"/>
                <a:gd name="T31" fmla="*/ 66 h 76"/>
                <a:gd name="T32" fmla="*/ 38 w 76"/>
                <a:gd name="T33" fmla="*/ 62 h 76"/>
                <a:gd name="T34" fmla="*/ 42 w 76"/>
                <a:gd name="T35" fmla="*/ 66 h 76"/>
                <a:gd name="T36" fmla="*/ 42 w 76"/>
                <a:gd name="T37" fmla="*/ 76 h 76"/>
                <a:gd name="T38" fmla="*/ 76 w 76"/>
                <a:gd name="T39" fmla="*/ 42 h 76"/>
                <a:gd name="T40" fmla="*/ 66 w 76"/>
                <a:gd name="T41" fmla="*/ 42 h 76"/>
                <a:gd name="T42" fmla="*/ 54 w 76"/>
                <a:gd name="T43" fmla="*/ 56 h 76"/>
                <a:gd name="T44" fmla="*/ 54 w 76"/>
                <a:gd name="T45" fmla="*/ 56 h 76"/>
                <a:gd name="T46" fmla="*/ 22 w 76"/>
                <a:gd name="T47" fmla="*/ 56 h 76"/>
                <a:gd name="T48" fmla="*/ 20 w 76"/>
                <a:gd name="T49" fmla="*/ 54 h 76"/>
                <a:gd name="T50" fmla="*/ 31 w 76"/>
                <a:gd name="T51" fmla="*/ 37 h 76"/>
                <a:gd name="T52" fmla="*/ 28 w 76"/>
                <a:gd name="T53" fmla="*/ 30 h 76"/>
                <a:gd name="T54" fmla="*/ 38 w 76"/>
                <a:gd name="T55" fmla="*/ 20 h 76"/>
                <a:gd name="T56" fmla="*/ 48 w 76"/>
                <a:gd name="T57" fmla="*/ 30 h 76"/>
                <a:gd name="T58" fmla="*/ 45 w 76"/>
                <a:gd name="T59" fmla="*/ 37 h 76"/>
                <a:gd name="T60" fmla="*/ 56 w 76"/>
                <a:gd name="T61" fmla="*/ 53 h 76"/>
                <a:gd name="T62" fmla="*/ 56 w 76"/>
                <a:gd name="T63" fmla="*/ 54 h 76"/>
                <a:gd name="T64" fmla="*/ 54 w 76"/>
                <a:gd name="T6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6">
                  <a:moveTo>
                    <a:pt x="66" y="42"/>
                  </a:moveTo>
                  <a:cubicBezTo>
                    <a:pt x="64" y="42"/>
                    <a:pt x="62" y="40"/>
                    <a:pt x="62" y="38"/>
                  </a:cubicBezTo>
                  <a:cubicBezTo>
                    <a:pt x="62" y="36"/>
                    <a:pt x="64" y="34"/>
                    <a:pt x="66" y="34"/>
                  </a:cubicBezTo>
                  <a:cubicBezTo>
                    <a:pt x="76" y="34"/>
                    <a:pt x="76" y="34"/>
                    <a:pt x="76" y="34"/>
                  </a:cubicBezTo>
                  <a:cubicBezTo>
                    <a:pt x="74" y="16"/>
                    <a:pt x="60" y="2"/>
                    <a:pt x="42" y="0"/>
                  </a:cubicBezTo>
                  <a:cubicBezTo>
                    <a:pt x="42" y="10"/>
                    <a:pt x="42" y="10"/>
                    <a:pt x="42" y="10"/>
                  </a:cubicBezTo>
                  <a:cubicBezTo>
                    <a:pt x="42" y="12"/>
                    <a:pt x="40" y="14"/>
                    <a:pt x="38" y="14"/>
                  </a:cubicBezTo>
                  <a:cubicBezTo>
                    <a:pt x="36" y="14"/>
                    <a:pt x="34" y="12"/>
                    <a:pt x="34" y="10"/>
                  </a:cubicBezTo>
                  <a:cubicBezTo>
                    <a:pt x="34" y="0"/>
                    <a:pt x="34" y="0"/>
                    <a:pt x="34" y="0"/>
                  </a:cubicBezTo>
                  <a:cubicBezTo>
                    <a:pt x="16" y="2"/>
                    <a:pt x="2" y="16"/>
                    <a:pt x="0" y="34"/>
                  </a:cubicBezTo>
                  <a:cubicBezTo>
                    <a:pt x="10" y="34"/>
                    <a:pt x="10" y="34"/>
                    <a:pt x="10" y="34"/>
                  </a:cubicBezTo>
                  <a:cubicBezTo>
                    <a:pt x="12" y="34"/>
                    <a:pt x="14" y="36"/>
                    <a:pt x="14" y="38"/>
                  </a:cubicBezTo>
                  <a:cubicBezTo>
                    <a:pt x="14" y="40"/>
                    <a:pt x="12" y="42"/>
                    <a:pt x="10" y="42"/>
                  </a:cubicBezTo>
                  <a:cubicBezTo>
                    <a:pt x="0" y="42"/>
                    <a:pt x="0" y="42"/>
                    <a:pt x="0" y="42"/>
                  </a:cubicBezTo>
                  <a:cubicBezTo>
                    <a:pt x="2" y="60"/>
                    <a:pt x="16" y="74"/>
                    <a:pt x="34" y="76"/>
                  </a:cubicBezTo>
                  <a:cubicBezTo>
                    <a:pt x="34" y="66"/>
                    <a:pt x="34" y="66"/>
                    <a:pt x="34" y="66"/>
                  </a:cubicBezTo>
                  <a:cubicBezTo>
                    <a:pt x="34" y="64"/>
                    <a:pt x="36" y="62"/>
                    <a:pt x="38" y="62"/>
                  </a:cubicBezTo>
                  <a:cubicBezTo>
                    <a:pt x="40" y="62"/>
                    <a:pt x="42" y="64"/>
                    <a:pt x="42" y="66"/>
                  </a:cubicBezTo>
                  <a:cubicBezTo>
                    <a:pt x="42" y="76"/>
                    <a:pt x="42" y="76"/>
                    <a:pt x="42" y="76"/>
                  </a:cubicBezTo>
                  <a:cubicBezTo>
                    <a:pt x="60" y="74"/>
                    <a:pt x="74" y="60"/>
                    <a:pt x="76" y="42"/>
                  </a:cubicBezTo>
                  <a:lnTo>
                    <a:pt x="66" y="42"/>
                  </a:lnTo>
                  <a:close/>
                  <a:moveTo>
                    <a:pt x="54" y="56"/>
                  </a:moveTo>
                  <a:cubicBezTo>
                    <a:pt x="54" y="56"/>
                    <a:pt x="54" y="56"/>
                    <a:pt x="54" y="56"/>
                  </a:cubicBezTo>
                  <a:cubicBezTo>
                    <a:pt x="22" y="56"/>
                    <a:pt x="22" y="56"/>
                    <a:pt x="22" y="56"/>
                  </a:cubicBezTo>
                  <a:cubicBezTo>
                    <a:pt x="21" y="56"/>
                    <a:pt x="20" y="55"/>
                    <a:pt x="20" y="54"/>
                  </a:cubicBezTo>
                  <a:cubicBezTo>
                    <a:pt x="20" y="46"/>
                    <a:pt x="25" y="40"/>
                    <a:pt x="31" y="37"/>
                  </a:cubicBezTo>
                  <a:cubicBezTo>
                    <a:pt x="29" y="36"/>
                    <a:pt x="28" y="33"/>
                    <a:pt x="28" y="30"/>
                  </a:cubicBezTo>
                  <a:cubicBezTo>
                    <a:pt x="28" y="25"/>
                    <a:pt x="33" y="20"/>
                    <a:pt x="38" y="20"/>
                  </a:cubicBezTo>
                  <a:cubicBezTo>
                    <a:pt x="44" y="20"/>
                    <a:pt x="48" y="25"/>
                    <a:pt x="48" y="30"/>
                  </a:cubicBezTo>
                  <a:cubicBezTo>
                    <a:pt x="48" y="33"/>
                    <a:pt x="47" y="36"/>
                    <a:pt x="45" y="37"/>
                  </a:cubicBezTo>
                  <a:cubicBezTo>
                    <a:pt x="51" y="40"/>
                    <a:pt x="56" y="46"/>
                    <a:pt x="56" y="53"/>
                  </a:cubicBezTo>
                  <a:cubicBezTo>
                    <a:pt x="56" y="54"/>
                    <a:pt x="56" y="54"/>
                    <a:pt x="56" y="54"/>
                  </a:cubicBezTo>
                  <a:cubicBezTo>
                    <a:pt x="56" y="55"/>
                    <a:pt x="55" y="56"/>
                    <a:pt x="5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grpSp>
        <p:nvGrpSpPr>
          <p:cNvPr id="43" name="Group 42">
            <a:extLst>
              <a:ext uri="{FF2B5EF4-FFF2-40B4-BE49-F238E27FC236}">
                <a16:creationId xmlns:a16="http://schemas.microsoft.com/office/drawing/2014/main" id="{38B608C6-8B96-E1FF-3576-3DD10B5DB6F2}"/>
              </a:ext>
            </a:extLst>
          </p:cNvPr>
          <p:cNvGrpSpPr/>
          <p:nvPr/>
        </p:nvGrpSpPr>
        <p:grpSpPr>
          <a:xfrm>
            <a:off x="954177" y="4566792"/>
            <a:ext cx="223756" cy="196157"/>
            <a:chOff x="9161463" y="3305176"/>
            <a:chExt cx="360362" cy="315912"/>
          </a:xfrm>
        </p:grpSpPr>
        <p:sp>
          <p:nvSpPr>
            <p:cNvPr id="44" name="Freeform 80">
              <a:extLst>
                <a:ext uri="{FF2B5EF4-FFF2-40B4-BE49-F238E27FC236}">
                  <a16:creationId xmlns:a16="http://schemas.microsoft.com/office/drawing/2014/main" id="{4E3827BB-15E2-5A65-8704-BED3B92B2F4A}"/>
                </a:ext>
              </a:extLst>
            </p:cNvPr>
            <p:cNvSpPr>
              <a:spLocks/>
            </p:cNvSpPr>
            <p:nvPr/>
          </p:nvSpPr>
          <p:spPr bwMode="auto">
            <a:xfrm>
              <a:off x="9161463" y="3379788"/>
              <a:ext cx="285750" cy="241300"/>
            </a:xfrm>
            <a:custGeom>
              <a:avLst/>
              <a:gdLst>
                <a:gd name="T0" fmla="*/ 68 w 76"/>
                <a:gd name="T1" fmla="*/ 36 h 64"/>
                <a:gd name="T2" fmla="*/ 28 w 76"/>
                <a:gd name="T3" fmla="*/ 36 h 64"/>
                <a:gd name="T4" fmla="*/ 26 w 76"/>
                <a:gd name="T5" fmla="*/ 32 h 64"/>
                <a:gd name="T6" fmla="*/ 18 w 76"/>
                <a:gd name="T7" fmla="*/ 36 h 64"/>
                <a:gd name="T8" fmla="*/ 16 w 76"/>
                <a:gd name="T9" fmla="*/ 34 h 64"/>
                <a:gd name="T10" fmla="*/ 18 w 76"/>
                <a:gd name="T11" fmla="*/ 32 h 64"/>
                <a:gd name="T12" fmla="*/ 30 w 76"/>
                <a:gd name="T13" fmla="*/ 19 h 64"/>
                <a:gd name="T14" fmla="*/ 32 w 76"/>
                <a:gd name="T15" fmla="*/ 18 h 64"/>
                <a:gd name="T16" fmla="*/ 38 w 76"/>
                <a:gd name="T17" fmla="*/ 18 h 64"/>
                <a:gd name="T18" fmla="*/ 48 w 76"/>
                <a:gd name="T19" fmla="*/ 10 h 64"/>
                <a:gd name="T20" fmla="*/ 48 w 76"/>
                <a:gd name="T21" fmla="*/ 8 h 64"/>
                <a:gd name="T22" fmla="*/ 38 w 76"/>
                <a:gd name="T23" fmla="*/ 0 h 64"/>
                <a:gd name="T24" fmla="*/ 26 w 76"/>
                <a:gd name="T25" fmla="*/ 0 h 64"/>
                <a:gd name="T26" fmla="*/ 20 w 76"/>
                <a:gd name="T27" fmla="*/ 0 h 64"/>
                <a:gd name="T28" fmla="*/ 20 w 76"/>
                <a:gd name="T29" fmla="*/ 1 h 64"/>
                <a:gd name="T30" fmla="*/ 0 w 76"/>
                <a:gd name="T31" fmla="*/ 29 h 64"/>
                <a:gd name="T32" fmla="*/ 0 w 76"/>
                <a:gd name="T33" fmla="*/ 42 h 64"/>
                <a:gd name="T34" fmla="*/ 22 w 76"/>
                <a:gd name="T35" fmla="*/ 64 h 64"/>
                <a:gd name="T36" fmla="*/ 52 w 76"/>
                <a:gd name="T37" fmla="*/ 64 h 64"/>
                <a:gd name="T38" fmla="*/ 60 w 76"/>
                <a:gd name="T39" fmla="*/ 56 h 64"/>
                <a:gd name="T40" fmla="*/ 59 w 76"/>
                <a:gd name="T41" fmla="*/ 52 h 64"/>
                <a:gd name="T42" fmla="*/ 68 w 76"/>
                <a:gd name="T43" fmla="*/ 52 h 64"/>
                <a:gd name="T44" fmla="*/ 76 w 76"/>
                <a:gd name="T45" fmla="*/ 44 h 64"/>
                <a:gd name="T46" fmla="*/ 68 w 76"/>
                <a:gd name="T47"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64">
                  <a:moveTo>
                    <a:pt x="68" y="36"/>
                  </a:moveTo>
                  <a:cubicBezTo>
                    <a:pt x="28" y="36"/>
                    <a:pt x="28" y="36"/>
                    <a:pt x="28" y="36"/>
                  </a:cubicBezTo>
                  <a:cubicBezTo>
                    <a:pt x="27" y="36"/>
                    <a:pt x="26" y="35"/>
                    <a:pt x="26" y="32"/>
                  </a:cubicBezTo>
                  <a:cubicBezTo>
                    <a:pt x="24" y="34"/>
                    <a:pt x="21" y="36"/>
                    <a:pt x="18" y="36"/>
                  </a:cubicBezTo>
                  <a:cubicBezTo>
                    <a:pt x="17" y="36"/>
                    <a:pt x="16" y="35"/>
                    <a:pt x="16" y="34"/>
                  </a:cubicBezTo>
                  <a:cubicBezTo>
                    <a:pt x="16" y="33"/>
                    <a:pt x="17" y="32"/>
                    <a:pt x="18" y="32"/>
                  </a:cubicBezTo>
                  <a:cubicBezTo>
                    <a:pt x="23" y="32"/>
                    <a:pt x="29" y="23"/>
                    <a:pt x="30" y="19"/>
                  </a:cubicBezTo>
                  <a:cubicBezTo>
                    <a:pt x="30" y="18"/>
                    <a:pt x="31" y="18"/>
                    <a:pt x="32" y="18"/>
                  </a:cubicBezTo>
                  <a:cubicBezTo>
                    <a:pt x="38" y="18"/>
                    <a:pt x="38" y="18"/>
                    <a:pt x="38" y="18"/>
                  </a:cubicBezTo>
                  <a:cubicBezTo>
                    <a:pt x="45" y="18"/>
                    <a:pt x="48" y="13"/>
                    <a:pt x="48" y="10"/>
                  </a:cubicBezTo>
                  <a:cubicBezTo>
                    <a:pt x="48" y="8"/>
                    <a:pt x="48" y="8"/>
                    <a:pt x="48" y="8"/>
                  </a:cubicBezTo>
                  <a:cubicBezTo>
                    <a:pt x="48" y="5"/>
                    <a:pt x="45" y="0"/>
                    <a:pt x="38" y="0"/>
                  </a:cubicBezTo>
                  <a:cubicBezTo>
                    <a:pt x="26" y="0"/>
                    <a:pt x="26" y="0"/>
                    <a:pt x="26" y="0"/>
                  </a:cubicBezTo>
                  <a:cubicBezTo>
                    <a:pt x="20" y="0"/>
                    <a:pt x="20" y="0"/>
                    <a:pt x="20" y="0"/>
                  </a:cubicBezTo>
                  <a:cubicBezTo>
                    <a:pt x="20" y="1"/>
                    <a:pt x="20" y="1"/>
                    <a:pt x="20" y="1"/>
                  </a:cubicBezTo>
                  <a:cubicBezTo>
                    <a:pt x="12" y="2"/>
                    <a:pt x="0" y="8"/>
                    <a:pt x="0" y="29"/>
                  </a:cubicBezTo>
                  <a:cubicBezTo>
                    <a:pt x="0" y="42"/>
                    <a:pt x="0" y="42"/>
                    <a:pt x="0" y="42"/>
                  </a:cubicBezTo>
                  <a:cubicBezTo>
                    <a:pt x="0" y="54"/>
                    <a:pt x="10" y="64"/>
                    <a:pt x="22" y="64"/>
                  </a:cubicBezTo>
                  <a:cubicBezTo>
                    <a:pt x="52" y="64"/>
                    <a:pt x="52" y="64"/>
                    <a:pt x="52" y="64"/>
                  </a:cubicBezTo>
                  <a:cubicBezTo>
                    <a:pt x="56" y="64"/>
                    <a:pt x="60" y="60"/>
                    <a:pt x="60" y="56"/>
                  </a:cubicBezTo>
                  <a:cubicBezTo>
                    <a:pt x="60" y="55"/>
                    <a:pt x="60" y="53"/>
                    <a:pt x="59" y="52"/>
                  </a:cubicBezTo>
                  <a:cubicBezTo>
                    <a:pt x="68" y="52"/>
                    <a:pt x="68" y="52"/>
                    <a:pt x="68" y="52"/>
                  </a:cubicBezTo>
                  <a:cubicBezTo>
                    <a:pt x="72" y="52"/>
                    <a:pt x="76" y="48"/>
                    <a:pt x="76" y="44"/>
                  </a:cubicBezTo>
                  <a:cubicBezTo>
                    <a:pt x="76" y="40"/>
                    <a:pt x="72" y="36"/>
                    <a:pt x="6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1">
              <a:extLst>
                <a:ext uri="{FF2B5EF4-FFF2-40B4-BE49-F238E27FC236}">
                  <a16:creationId xmlns:a16="http://schemas.microsoft.com/office/drawing/2014/main" id="{8C851DB1-BC8F-DDA6-98EF-6479C66AF0C7}"/>
                </a:ext>
              </a:extLst>
            </p:cNvPr>
            <p:cNvSpPr>
              <a:spLocks noEditPoints="1"/>
            </p:cNvSpPr>
            <p:nvPr/>
          </p:nvSpPr>
          <p:spPr bwMode="auto">
            <a:xfrm>
              <a:off x="9236075" y="3305176"/>
              <a:ext cx="285750" cy="195263"/>
            </a:xfrm>
            <a:custGeom>
              <a:avLst/>
              <a:gdLst>
                <a:gd name="T0" fmla="*/ 32 w 76"/>
                <a:gd name="T1" fmla="*/ 16 h 52"/>
                <a:gd name="T2" fmla="*/ 76 w 76"/>
                <a:gd name="T3" fmla="*/ 16 h 52"/>
                <a:gd name="T4" fmla="*/ 76 w 76"/>
                <a:gd name="T5" fmla="*/ 8 h 52"/>
                <a:gd name="T6" fmla="*/ 68 w 76"/>
                <a:gd name="T7" fmla="*/ 0 h 52"/>
                <a:gd name="T8" fmla="*/ 8 w 76"/>
                <a:gd name="T9" fmla="*/ 0 h 52"/>
                <a:gd name="T10" fmla="*/ 0 w 76"/>
                <a:gd name="T11" fmla="*/ 8 h 52"/>
                <a:gd name="T12" fmla="*/ 0 w 76"/>
                <a:gd name="T13" fmla="*/ 16 h 52"/>
                <a:gd name="T14" fmla="*/ 18 w 76"/>
                <a:gd name="T15" fmla="*/ 16 h 52"/>
                <a:gd name="T16" fmla="*/ 32 w 76"/>
                <a:gd name="T17" fmla="*/ 28 h 52"/>
                <a:gd name="T18" fmla="*/ 32 w 76"/>
                <a:gd name="T19" fmla="*/ 30 h 52"/>
                <a:gd name="T20" fmla="*/ 18 w 76"/>
                <a:gd name="T21" fmla="*/ 42 h 52"/>
                <a:gd name="T22" fmla="*/ 13 w 76"/>
                <a:gd name="T23" fmla="*/ 42 h 52"/>
                <a:gd name="T24" fmla="*/ 7 w 76"/>
                <a:gd name="T25" fmla="*/ 52 h 52"/>
                <a:gd name="T26" fmla="*/ 8 w 76"/>
                <a:gd name="T27" fmla="*/ 52 h 52"/>
                <a:gd name="T28" fmla="*/ 68 w 76"/>
                <a:gd name="T29" fmla="*/ 52 h 52"/>
                <a:gd name="T30" fmla="*/ 76 w 76"/>
                <a:gd name="T31" fmla="*/ 44 h 52"/>
                <a:gd name="T32" fmla="*/ 76 w 76"/>
                <a:gd name="T33" fmla="*/ 20 h 52"/>
                <a:gd name="T34" fmla="*/ 32 w 76"/>
                <a:gd name="T35" fmla="*/ 20 h 52"/>
                <a:gd name="T36" fmla="*/ 30 w 76"/>
                <a:gd name="T37" fmla="*/ 18 h 52"/>
                <a:gd name="T38" fmla="*/ 32 w 76"/>
                <a:gd name="T39" fmla="*/ 16 h 52"/>
                <a:gd name="T40" fmla="*/ 54 w 76"/>
                <a:gd name="T41" fmla="*/ 24 h 52"/>
                <a:gd name="T42" fmla="*/ 66 w 76"/>
                <a:gd name="T43" fmla="*/ 24 h 52"/>
                <a:gd name="T44" fmla="*/ 68 w 76"/>
                <a:gd name="T45" fmla="*/ 26 h 52"/>
                <a:gd name="T46" fmla="*/ 66 w 76"/>
                <a:gd name="T47" fmla="*/ 28 h 52"/>
                <a:gd name="T48" fmla="*/ 54 w 76"/>
                <a:gd name="T49" fmla="*/ 28 h 52"/>
                <a:gd name="T50" fmla="*/ 52 w 76"/>
                <a:gd name="T51" fmla="*/ 26 h 52"/>
                <a:gd name="T52" fmla="*/ 54 w 76"/>
                <a:gd name="T53"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52">
                  <a:moveTo>
                    <a:pt x="32" y="16"/>
                  </a:moveTo>
                  <a:cubicBezTo>
                    <a:pt x="76" y="16"/>
                    <a:pt x="76" y="16"/>
                    <a:pt x="76" y="16"/>
                  </a:cubicBezTo>
                  <a:cubicBezTo>
                    <a:pt x="76" y="8"/>
                    <a:pt x="76" y="8"/>
                    <a:pt x="76" y="8"/>
                  </a:cubicBezTo>
                  <a:cubicBezTo>
                    <a:pt x="76" y="4"/>
                    <a:pt x="72" y="0"/>
                    <a:pt x="68" y="0"/>
                  </a:cubicBezTo>
                  <a:cubicBezTo>
                    <a:pt x="8" y="0"/>
                    <a:pt x="8" y="0"/>
                    <a:pt x="8" y="0"/>
                  </a:cubicBezTo>
                  <a:cubicBezTo>
                    <a:pt x="4" y="0"/>
                    <a:pt x="0" y="4"/>
                    <a:pt x="0" y="8"/>
                  </a:cubicBezTo>
                  <a:cubicBezTo>
                    <a:pt x="0" y="16"/>
                    <a:pt x="0" y="16"/>
                    <a:pt x="0" y="16"/>
                  </a:cubicBezTo>
                  <a:cubicBezTo>
                    <a:pt x="18" y="16"/>
                    <a:pt x="18" y="16"/>
                    <a:pt x="18" y="16"/>
                  </a:cubicBezTo>
                  <a:cubicBezTo>
                    <a:pt x="27" y="16"/>
                    <a:pt x="32" y="23"/>
                    <a:pt x="32" y="28"/>
                  </a:cubicBezTo>
                  <a:cubicBezTo>
                    <a:pt x="32" y="30"/>
                    <a:pt x="32" y="30"/>
                    <a:pt x="32" y="30"/>
                  </a:cubicBezTo>
                  <a:cubicBezTo>
                    <a:pt x="32" y="35"/>
                    <a:pt x="27" y="42"/>
                    <a:pt x="18" y="42"/>
                  </a:cubicBezTo>
                  <a:cubicBezTo>
                    <a:pt x="13" y="42"/>
                    <a:pt x="13" y="42"/>
                    <a:pt x="13" y="42"/>
                  </a:cubicBezTo>
                  <a:cubicBezTo>
                    <a:pt x="12" y="44"/>
                    <a:pt x="10" y="49"/>
                    <a:pt x="7" y="52"/>
                  </a:cubicBezTo>
                  <a:cubicBezTo>
                    <a:pt x="7" y="52"/>
                    <a:pt x="7" y="52"/>
                    <a:pt x="8" y="52"/>
                  </a:cubicBezTo>
                  <a:cubicBezTo>
                    <a:pt x="68" y="52"/>
                    <a:pt x="68" y="52"/>
                    <a:pt x="68" y="52"/>
                  </a:cubicBezTo>
                  <a:cubicBezTo>
                    <a:pt x="72" y="52"/>
                    <a:pt x="76" y="48"/>
                    <a:pt x="76" y="44"/>
                  </a:cubicBezTo>
                  <a:cubicBezTo>
                    <a:pt x="76" y="20"/>
                    <a:pt x="76" y="20"/>
                    <a:pt x="76" y="20"/>
                  </a:cubicBezTo>
                  <a:cubicBezTo>
                    <a:pt x="32" y="20"/>
                    <a:pt x="32" y="20"/>
                    <a:pt x="32" y="20"/>
                  </a:cubicBezTo>
                  <a:cubicBezTo>
                    <a:pt x="31" y="20"/>
                    <a:pt x="30" y="19"/>
                    <a:pt x="30" y="18"/>
                  </a:cubicBezTo>
                  <a:cubicBezTo>
                    <a:pt x="30" y="17"/>
                    <a:pt x="31" y="16"/>
                    <a:pt x="32" y="16"/>
                  </a:cubicBezTo>
                  <a:close/>
                  <a:moveTo>
                    <a:pt x="54" y="24"/>
                  </a:moveTo>
                  <a:cubicBezTo>
                    <a:pt x="66" y="24"/>
                    <a:pt x="66" y="24"/>
                    <a:pt x="66" y="24"/>
                  </a:cubicBezTo>
                  <a:cubicBezTo>
                    <a:pt x="67" y="24"/>
                    <a:pt x="68" y="25"/>
                    <a:pt x="68" y="26"/>
                  </a:cubicBezTo>
                  <a:cubicBezTo>
                    <a:pt x="68" y="27"/>
                    <a:pt x="67" y="28"/>
                    <a:pt x="66" y="28"/>
                  </a:cubicBezTo>
                  <a:cubicBezTo>
                    <a:pt x="54" y="28"/>
                    <a:pt x="54" y="28"/>
                    <a:pt x="54" y="28"/>
                  </a:cubicBezTo>
                  <a:cubicBezTo>
                    <a:pt x="53" y="28"/>
                    <a:pt x="52" y="27"/>
                    <a:pt x="52" y="26"/>
                  </a:cubicBezTo>
                  <a:cubicBezTo>
                    <a:pt x="52" y="25"/>
                    <a:pt x="53" y="24"/>
                    <a:pt x="54"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a:extLst>
              <a:ext uri="{FF2B5EF4-FFF2-40B4-BE49-F238E27FC236}">
                <a16:creationId xmlns:a16="http://schemas.microsoft.com/office/drawing/2014/main" id="{668A2D2B-8F71-3D5C-63EB-08ABED226ABE}"/>
              </a:ext>
            </a:extLst>
          </p:cNvPr>
          <p:cNvGrpSpPr/>
          <p:nvPr/>
        </p:nvGrpSpPr>
        <p:grpSpPr>
          <a:xfrm>
            <a:off x="954177" y="5374029"/>
            <a:ext cx="223757" cy="224742"/>
            <a:chOff x="9161463" y="2535238"/>
            <a:chExt cx="360363" cy="361950"/>
          </a:xfrm>
        </p:grpSpPr>
        <p:sp>
          <p:nvSpPr>
            <p:cNvPr id="47" name="Freeform 111">
              <a:extLst>
                <a:ext uri="{FF2B5EF4-FFF2-40B4-BE49-F238E27FC236}">
                  <a16:creationId xmlns:a16="http://schemas.microsoft.com/office/drawing/2014/main" id="{720CF492-73EA-28DC-CD9B-2F1A8961B529}"/>
                </a:ext>
              </a:extLst>
            </p:cNvPr>
            <p:cNvSpPr>
              <a:spLocks/>
            </p:cNvSpPr>
            <p:nvPr/>
          </p:nvSpPr>
          <p:spPr bwMode="auto">
            <a:xfrm>
              <a:off x="9161463" y="2682876"/>
              <a:ext cx="239713" cy="49213"/>
            </a:xfrm>
            <a:custGeom>
              <a:avLst/>
              <a:gdLst>
                <a:gd name="T0" fmla="*/ 32 w 64"/>
                <a:gd name="T1" fmla="*/ 13 h 13"/>
                <a:gd name="T2" fmla="*/ 37 w 64"/>
                <a:gd name="T3" fmla="*/ 13 h 13"/>
                <a:gd name="T4" fmla="*/ 64 w 64"/>
                <a:gd name="T5" fmla="*/ 9 h 13"/>
                <a:gd name="T6" fmla="*/ 64 w 64"/>
                <a:gd name="T7" fmla="*/ 7 h 13"/>
                <a:gd name="T8" fmla="*/ 64 w 64"/>
                <a:gd name="T9" fmla="*/ 7 h 13"/>
                <a:gd name="T10" fmla="*/ 64 w 64"/>
                <a:gd name="T11" fmla="*/ 7 h 13"/>
                <a:gd name="T12" fmla="*/ 64 w 64"/>
                <a:gd name="T13" fmla="*/ 0 h 13"/>
                <a:gd name="T14" fmla="*/ 32 w 64"/>
                <a:gd name="T15" fmla="*/ 5 h 13"/>
                <a:gd name="T16" fmla="*/ 0 w 64"/>
                <a:gd name="T17" fmla="*/ 0 h 13"/>
                <a:gd name="T18" fmla="*/ 0 w 64"/>
                <a:gd name="T19" fmla="*/ 7 h 13"/>
                <a:gd name="T20" fmla="*/ 32 w 64"/>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3">
                  <a:moveTo>
                    <a:pt x="32" y="13"/>
                  </a:moveTo>
                  <a:cubicBezTo>
                    <a:pt x="34" y="13"/>
                    <a:pt x="35" y="13"/>
                    <a:pt x="37" y="13"/>
                  </a:cubicBezTo>
                  <a:cubicBezTo>
                    <a:pt x="46" y="9"/>
                    <a:pt x="59" y="9"/>
                    <a:pt x="64" y="9"/>
                  </a:cubicBezTo>
                  <a:cubicBezTo>
                    <a:pt x="64" y="7"/>
                    <a:pt x="64" y="7"/>
                    <a:pt x="64" y="7"/>
                  </a:cubicBezTo>
                  <a:cubicBezTo>
                    <a:pt x="64" y="7"/>
                    <a:pt x="64" y="7"/>
                    <a:pt x="64" y="7"/>
                  </a:cubicBezTo>
                  <a:cubicBezTo>
                    <a:pt x="64" y="7"/>
                    <a:pt x="64" y="7"/>
                    <a:pt x="64" y="7"/>
                  </a:cubicBezTo>
                  <a:cubicBezTo>
                    <a:pt x="64" y="0"/>
                    <a:pt x="64" y="0"/>
                    <a:pt x="64" y="0"/>
                  </a:cubicBezTo>
                  <a:cubicBezTo>
                    <a:pt x="57" y="4"/>
                    <a:pt x="42" y="5"/>
                    <a:pt x="32" y="5"/>
                  </a:cubicBezTo>
                  <a:cubicBezTo>
                    <a:pt x="22" y="5"/>
                    <a:pt x="7" y="4"/>
                    <a:pt x="0" y="0"/>
                  </a:cubicBezTo>
                  <a:cubicBezTo>
                    <a:pt x="0" y="7"/>
                    <a:pt x="0" y="7"/>
                    <a:pt x="0" y="7"/>
                  </a:cubicBezTo>
                  <a:cubicBezTo>
                    <a:pt x="0" y="9"/>
                    <a:pt x="12" y="13"/>
                    <a:pt x="3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12">
              <a:extLst>
                <a:ext uri="{FF2B5EF4-FFF2-40B4-BE49-F238E27FC236}">
                  <a16:creationId xmlns:a16="http://schemas.microsoft.com/office/drawing/2014/main" id="{677B95AB-ACF4-4E4F-E3CF-03223B5743B0}"/>
                </a:ext>
              </a:extLst>
            </p:cNvPr>
            <p:cNvSpPr>
              <a:spLocks/>
            </p:cNvSpPr>
            <p:nvPr/>
          </p:nvSpPr>
          <p:spPr bwMode="auto">
            <a:xfrm>
              <a:off x="9161463" y="2592388"/>
              <a:ext cx="239713" cy="49213"/>
            </a:xfrm>
            <a:custGeom>
              <a:avLst/>
              <a:gdLst>
                <a:gd name="T0" fmla="*/ 32 w 64"/>
                <a:gd name="T1" fmla="*/ 13 h 13"/>
                <a:gd name="T2" fmla="*/ 64 w 64"/>
                <a:gd name="T3" fmla="*/ 7 h 13"/>
                <a:gd name="T4" fmla="*/ 64 w 64"/>
                <a:gd name="T5" fmla="*/ 0 h 13"/>
                <a:gd name="T6" fmla="*/ 32 w 64"/>
                <a:gd name="T7" fmla="*/ 5 h 13"/>
                <a:gd name="T8" fmla="*/ 0 w 64"/>
                <a:gd name="T9" fmla="*/ 0 h 13"/>
                <a:gd name="T10" fmla="*/ 0 w 64"/>
                <a:gd name="T11" fmla="*/ 7 h 13"/>
                <a:gd name="T12" fmla="*/ 32 w 6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32" y="13"/>
                  </a:moveTo>
                  <a:cubicBezTo>
                    <a:pt x="52" y="13"/>
                    <a:pt x="64" y="9"/>
                    <a:pt x="64" y="7"/>
                  </a:cubicBezTo>
                  <a:cubicBezTo>
                    <a:pt x="64" y="0"/>
                    <a:pt x="64" y="0"/>
                    <a:pt x="64" y="0"/>
                  </a:cubicBezTo>
                  <a:cubicBezTo>
                    <a:pt x="57" y="4"/>
                    <a:pt x="42" y="5"/>
                    <a:pt x="32" y="5"/>
                  </a:cubicBezTo>
                  <a:cubicBezTo>
                    <a:pt x="22" y="5"/>
                    <a:pt x="7" y="4"/>
                    <a:pt x="0" y="0"/>
                  </a:cubicBezTo>
                  <a:cubicBezTo>
                    <a:pt x="0" y="7"/>
                    <a:pt x="0" y="7"/>
                    <a:pt x="0" y="7"/>
                  </a:cubicBezTo>
                  <a:cubicBezTo>
                    <a:pt x="0" y="9"/>
                    <a:pt x="12" y="13"/>
                    <a:pt x="3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13">
              <a:extLst>
                <a:ext uri="{FF2B5EF4-FFF2-40B4-BE49-F238E27FC236}">
                  <a16:creationId xmlns:a16="http://schemas.microsoft.com/office/drawing/2014/main" id="{DB1447C7-07BB-6898-8003-F8F08B347859}"/>
                </a:ext>
              </a:extLst>
            </p:cNvPr>
            <p:cNvSpPr>
              <a:spLocks/>
            </p:cNvSpPr>
            <p:nvPr/>
          </p:nvSpPr>
          <p:spPr bwMode="auto">
            <a:xfrm>
              <a:off x="9161463" y="2727326"/>
              <a:ext cx="115888" cy="49213"/>
            </a:xfrm>
            <a:custGeom>
              <a:avLst/>
              <a:gdLst>
                <a:gd name="T0" fmla="*/ 0 w 31"/>
                <a:gd name="T1" fmla="*/ 7 h 13"/>
                <a:gd name="T2" fmla="*/ 28 w 31"/>
                <a:gd name="T3" fmla="*/ 13 h 13"/>
                <a:gd name="T4" fmla="*/ 28 w 31"/>
                <a:gd name="T5" fmla="*/ 11 h 13"/>
                <a:gd name="T6" fmla="*/ 31 w 31"/>
                <a:gd name="T7" fmla="*/ 5 h 13"/>
                <a:gd name="T8" fmla="*/ 0 w 31"/>
                <a:gd name="T9" fmla="*/ 0 h 13"/>
                <a:gd name="T10" fmla="*/ 0 w 31"/>
                <a:gd name="T11" fmla="*/ 7 h 13"/>
              </a:gdLst>
              <a:ahLst/>
              <a:cxnLst>
                <a:cxn ang="0">
                  <a:pos x="T0" y="T1"/>
                </a:cxn>
                <a:cxn ang="0">
                  <a:pos x="T2" y="T3"/>
                </a:cxn>
                <a:cxn ang="0">
                  <a:pos x="T4" y="T5"/>
                </a:cxn>
                <a:cxn ang="0">
                  <a:pos x="T6" y="T7"/>
                </a:cxn>
                <a:cxn ang="0">
                  <a:pos x="T8" y="T9"/>
                </a:cxn>
                <a:cxn ang="0">
                  <a:pos x="T10" y="T11"/>
                </a:cxn>
              </a:cxnLst>
              <a:rect l="0" t="0" r="r" b="b"/>
              <a:pathLst>
                <a:path w="31" h="13">
                  <a:moveTo>
                    <a:pt x="0" y="7"/>
                  </a:moveTo>
                  <a:cubicBezTo>
                    <a:pt x="0" y="9"/>
                    <a:pt x="10" y="12"/>
                    <a:pt x="28" y="13"/>
                  </a:cubicBezTo>
                  <a:cubicBezTo>
                    <a:pt x="28" y="11"/>
                    <a:pt x="28" y="11"/>
                    <a:pt x="28" y="11"/>
                  </a:cubicBezTo>
                  <a:cubicBezTo>
                    <a:pt x="28" y="9"/>
                    <a:pt x="29" y="7"/>
                    <a:pt x="31" y="5"/>
                  </a:cubicBezTo>
                  <a:cubicBezTo>
                    <a:pt x="21" y="5"/>
                    <a:pt x="7" y="4"/>
                    <a:pt x="0" y="0"/>
                  </a:cubicBez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14">
              <a:extLst>
                <a:ext uri="{FF2B5EF4-FFF2-40B4-BE49-F238E27FC236}">
                  <a16:creationId xmlns:a16="http://schemas.microsoft.com/office/drawing/2014/main" id="{6768B669-E3DC-3673-38A2-4A97C8918DEA}"/>
                </a:ext>
              </a:extLst>
            </p:cNvPr>
            <p:cNvSpPr>
              <a:spLocks/>
            </p:cNvSpPr>
            <p:nvPr/>
          </p:nvSpPr>
          <p:spPr bwMode="auto">
            <a:xfrm>
              <a:off x="9161463" y="2535238"/>
              <a:ext cx="239713" cy="60325"/>
            </a:xfrm>
            <a:custGeom>
              <a:avLst/>
              <a:gdLst>
                <a:gd name="T0" fmla="*/ 32 w 64"/>
                <a:gd name="T1" fmla="*/ 16 h 16"/>
                <a:gd name="T2" fmla="*/ 64 w 64"/>
                <a:gd name="T3" fmla="*/ 10 h 16"/>
                <a:gd name="T4" fmla="*/ 32 w 64"/>
                <a:gd name="T5" fmla="*/ 0 h 16"/>
                <a:gd name="T6" fmla="*/ 0 w 64"/>
                <a:gd name="T7" fmla="*/ 10 h 16"/>
                <a:gd name="T8" fmla="*/ 32 w 64"/>
                <a:gd name="T9" fmla="*/ 16 h 16"/>
              </a:gdLst>
              <a:ahLst/>
              <a:cxnLst>
                <a:cxn ang="0">
                  <a:pos x="T0" y="T1"/>
                </a:cxn>
                <a:cxn ang="0">
                  <a:pos x="T2" y="T3"/>
                </a:cxn>
                <a:cxn ang="0">
                  <a:pos x="T4" y="T5"/>
                </a:cxn>
                <a:cxn ang="0">
                  <a:pos x="T6" y="T7"/>
                </a:cxn>
                <a:cxn ang="0">
                  <a:pos x="T8" y="T9"/>
                </a:cxn>
              </a:cxnLst>
              <a:rect l="0" t="0" r="r" b="b"/>
              <a:pathLst>
                <a:path w="64" h="16">
                  <a:moveTo>
                    <a:pt x="32" y="16"/>
                  </a:moveTo>
                  <a:cubicBezTo>
                    <a:pt x="52" y="16"/>
                    <a:pt x="64" y="12"/>
                    <a:pt x="64" y="10"/>
                  </a:cubicBezTo>
                  <a:cubicBezTo>
                    <a:pt x="64" y="3"/>
                    <a:pt x="47" y="0"/>
                    <a:pt x="32" y="0"/>
                  </a:cubicBezTo>
                  <a:cubicBezTo>
                    <a:pt x="17" y="0"/>
                    <a:pt x="0" y="3"/>
                    <a:pt x="0" y="10"/>
                  </a:cubicBezTo>
                  <a:cubicBezTo>
                    <a:pt x="0" y="12"/>
                    <a:pt x="12" y="16"/>
                    <a:pt x="3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15">
              <a:extLst>
                <a:ext uri="{FF2B5EF4-FFF2-40B4-BE49-F238E27FC236}">
                  <a16:creationId xmlns:a16="http://schemas.microsoft.com/office/drawing/2014/main" id="{2D2C8E11-EFE7-1B4C-185B-E519EFE2A249}"/>
                </a:ext>
              </a:extLst>
            </p:cNvPr>
            <p:cNvSpPr>
              <a:spLocks/>
            </p:cNvSpPr>
            <p:nvPr/>
          </p:nvSpPr>
          <p:spPr bwMode="auto">
            <a:xfrm>
              <a:off x="9161463" y="2636838"/>
              <a:ext cx="239713" cy="49213"/>
            </a:xfrm>
            <a:custGeom>
              <a:avLst/>
              <a:gdLst>
                <a:gd name="T0" fmla="*/ 32 w 64"/>
                <a:gd name="T1" fmla="*/ 13 h 13"/>
                <a:gd name="T2" fmla="*/ 64 w 64"/>
                <a:gd name="T3" fmla="*/ 7 h 13"/>
                <a:gd name="T4" fmla="*/ 64 w 64"/>
                <a:gd name="T5" fmla="*/ 0 h 13"/>
                <a:gd name="T6" fmla="*/ 32 w 64"/>
                <a:gd name="T7" fmla="*/ 5 h 13"/>
                <a:gd name="T8" fmla="*/ 0 w 64"/>
                <a:gd name="T9" fmla="*/ 0 h 13"/>
                <a:gd name="T10" fmla="*/ 0 w 64"/>
                <a:gd name="T11" fmla="*/ 7 h 13"/>
                <a:gd name="T12" fmla="*/ 32 w 6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32" y="13"/>
                  </a:moveTo>
                  <a:cubicBezTo>
                    <a:pt x="52" y="13"/>
                    <a:pt x="64" y="9"/>
                    <a:pt x="64" y="7"/>
                  </a:cubicBezTo>
                  <a:cubicBezTo>
                    <a:pt x="64" y="0"/>
                    <a:pt x="64" y="0"/>
                    <a:pt x="64" y="0"/>
                  </a:cubicBezTo>
                  <a:cubicBezTo>
                    <a:pt x="57" y="4"/>
                    <a:pt x="42" y="5"/>
                    <a:pt x="32" y="5"/>
                  </a:cubicBezTo>
                  <a:cubicBezTo>
                    <a:pt x="22" y="5"/>
                    <a:pt x="7" y="4"/>
                    <a:pt x="0" y="0"/>
                  </a:cubicBezTo>
                  <a:cubicBezTo>
                    <a:pt x="0" y="7"/>
                    <a:pt x="0" y="7"/>
                    <a:pt x="0" y="7"/>
                  </a:cubicBezTo>
                  <a:cubicBezTo>
                    <a:pt x="0" y="9"/>
                    <a:pt x="12" y="13"/>
                    <a:pt x="3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16">
              <a:extLst>
                <a:ext uri="{FF2B5EF4-FFF2-40B4-BE49-F238E27FC236}">
                  <a16:creationId xmlns:a16="http://schemas.microsoft.com/office/drawing/2014/main" id="{79190F03-4814-17A1-A69E-C6861677A406}"/>
                </a:ext>
              </a:extLst>
            </p:cNvPr>
            <p:cNvSpPr>
              <a:spLocks/>
            </p:cNvSpPr>
            <p:nvPr/>
          </p:nvSpPr>
          <p:spPr bwMode="auto">
            <a:xfrm>
              <a:off x="9161463" y="2773363"/>
              <a:ext cx="104775" cy="63500"/>
            </a:xfrm>
            <a:custGeom>
              <a:avLst/>
              <a:gdLst>
                <a:gd name="T0" fmla="*/ 0 w 28"/>
                <a:gd name="T1" fmla="*/ 7 h 17"/>
                <a:gd name="T2" fmla="*/ 28 w 28"/>
                <a:gd name="T3" fmla="*/ 17 h 17"/>
                <a:gd name="T4" fmla="*/ 28 w 28"/>
                <a:gd name="T5" fmla="*/ 5 h 17"/>
                <a:gd name="T6" fmla="*/ 0 w 28"/>
                <a:gd name="T7" fmla="*/ 0 h 17"/>
                <a:gd name="T8" fmla="*/ 0 w 28"/>
                <a:gd name="T9" fmla="*/ 7 h 17"/>
              </a:gdLst>
              <a:ahLst/>
              <a:cxnLst>
                <a:cxn ang="0">
                  <a:pos x="T0" y="T1"/>
                </a:cxn>
                <a:cxn ang="0">
                  <a:pos x="T2" y="T3"/>
                </a:cxn>
                <a:cxn ang="0">
                  <a:pos x="T4" y="T5"/>
                </a:cxn>
                <a:cxn ang="0">
                  <a:pos x="T6" y="T7"/>
                </a:cxn>
                <a:cxn ang="0">
                  <a:pos x="T8" y="T9"/>
                </a:cxn>
              </a:cxnLst>
              <a:rect l="0" t="0" r="r" b="b"/>
              <a:pathLst>
                <a:path w="28" h="17">
                  <a:moveTo>
                    <a:pt x="0" y="7"/>
                  </a:moveTo>
                  <a:cubicBezTo>
                    <a:pt x="0" y="13"/>
                    <a:pt x="14" y="16"/>
                    <a:pt x="28" y="17"/>
                  </a:cubicBezTo>
                  <a:cubicBezTo>
                    <a:pt x="28" y="5"/>
                    <a:pt x="28" y="5"/>
                    <a:pt x="28" y="5"/>
                  </a:cubicBezTo>
                  <a:cubicBezTo>
                    <a:pt x="18" y="5"/>
                    <a:pt x="6" y="3"/>
                    <a:pt x="0" y="0"/>
                  </a:cubicBez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17">
              <a:extLst>
                <a:ext uri="{FF2B5EF4-FFF2-40B4-BE49-F238E27FC236}">
                  <a16:creationId xmlns:a16="http://schemas.microsoft.com/office/drawing/2014/main" id="{EAB99F4E-33F2-CBB8-5672-7932E278170E}"/>
                </a:ext>
              </a:extLst>
            </p:cNvPr>
            <p:cNvSpPr>
              <a:spLocks/>
            </p:cNvSpPr>
            <p:nvPr/>
          </p:nvSpPr>
          <p:spPr bwMode="auto">
            <a:xfrm>
              <a:off x="9282113" y="2732088"/>
              <a:ext cx="239713" cy="60325"/>
            </a:xfrm>
            <a:custGeom>
              <a:avLst/>
              <a:gdLst>
                <a:gd name="T0" fmla="*/ 0 w 64"/>
                <a:gd name="T1" fmla="*/ 10 h 16"/>
                <a:gd name="T2" fmla="*/ 32 w 64"/>
                <a:gd name="T3" fmla="*/ 16 h 16"/>
                <a:gd name="T4" fmla="*/ 64 w 64"/>
                <a:gd name="T5" fmla="*/ 10 h 16"/>
                <a:gd name="T6" fmla="*/ 32 w 64"/>
                <a:gd name="T7" fmla="*/ 0 h 16"/>
                <a:gd name="T8" fmla="*/ 0 w 64"/>
                <a:gd name="T9" fmla="*/ 10 h 16"/>
              </a:gdLst>
              <a:ahLst/>
              <a:cxnLst>
                <a:cxn ang="0">
                  <a:pos x="T0" y="T1"/>
                </a:cxn>
                <a:cxn ang="0">
                  <a:pos x="T2" y="T3"/>
                </a:cxn>
                <a:cxn ang="0">
                  <a:pos x="T4" y="T5"/>
                </a:cxn>
                <a:cxn ang="0">
                  <a:pos x="T6" y="T7"/>
                </a:cxn>
                <a:cxn ang="0">
                  <a:pos x="T8" y="T9"/>
                </a:cxn>
              </a:cxnLst>
              <a:rect l="0" t="0" r="r" b="b"/>
              <a:pathLst>
                <a:path w="64" h="16">
                  <a:moveTo>
                    <a:pt x="0" y="10"/>
                  </a:moveTo>
                  <a:cubicBezTo>
                    <a:pt x="1" y="12"/>
                    <a:pt x="14" y="16"/>
                    <a:pt x="32" y="16"/>
                  </a:cubicBezTo>
                  <a:cubicBezTo>
                    <a:pt x="50" y="16"/>
                    <a:pt x="63" y="12"/>
                    <a:pt x="64" y="10"/>
                  </a:cubicBezTo>
                  <a:cubicBezTo>
                    <a:pt x="64" y="1"/>
                    <a:pt x="41" y="0"/>
                    <a:pt x="32" y="0"/>
                  </a:cubicBezTo>
                  <a:cubicBezTo>
                    <a:pt x="23" y="0"/>
                    <a:pt x="0" y="1"/>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18">
              <a:extLst>
                <a:ext uri="{FF2B5EF4-FFF2-40B4-BE49-F238E27FC236}">
                  <a16:creationId xmlns:a16="http://schemas.microsoft.com/office/drawing/2014/main" id="{0559749D-A3A0-3FEF-3DB2-0BF356FF8447}"/>
                </a:ext>
              </a:extLst>
            </p:cNvPr>
            <p:cNvSpPr>
              <a:spLocks/>
            </p:cNvSpPr>
            <p:nvPr/>
          </p:nvSpPr>
          <p:spPr bwMode="auto">
            <a:xfrm>
              <a:off x="9282113" y="2833688"/>
              <a:ext cx="239713" cy="63500"/>
            </a:xfrm>
            <a:custGeom>
              <a:avLst/>
              <a:gdLst>
                <a:gd name="T0" fmla="*/ 0 w 64"/>
                <a:gd name="T1" fmla="*/ 0 h 17"/>
                <a:gd name="T2" fmla="*/ 0 w 64"/>
                <a:gd name="T3" fmla="*/ 7 h 17"/>
                <a:gd name="T4" fmla="*/ 32 w 64"/>
                <a:gd name="T5" fmla="*/ 17 h 17"/>
                <a:gd name="T6" fmla="*/ 64 w 64"/>
                <a:gd name="T7" fmla="*/ 7 h 17"/>
                <a:gd name="T8" fmla="*/ 64 w 64"/>
                <a:gd name="T9" fmla="*/ 0 h 17"/>
                <a:gd name="T10" fmla="*/ 32 w 64"/>
                <a:gd name="T11" fmla="*/ 5 h 17"/>
                <a:gd name="T12" fmla="*/ 0 w 6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4" h="17">
                  <a:moveTo>
                    <a:pt x="0" y="0"/>
                  </a:moveTo>
                  <a:cubicBezTo>
                    <a:pt x="0" y="7"/>
                    <a:pt x="0" y="7"/>
                    <a:pt x="0" y="7"/>
                  </a:cubicBezTo>
                  <a:cubicBezTo>
                    <a:pt x="0" y="16"/>
                    <a:pt x="23" y="17"/>
                    <a:pt x="32" y="17"/>
                  </a:cubicBezTo>
                  <a:cubicBezTo>
                    <a:pt x="41" y="17"/>
                    <a:pt x="64" y="16"/>
                    <a:pt x="64" y="7"/>
                  </a:cubicBezTo>
                  <a:cubicBezTo>
                    <a:pt x="64" y="0"/>
                    <a:pt x="64" y="0"/>
                    <a:pt x="64" y="0"/>
                  </a:cubicBezTo>
                  <a:cubicBezTo>
                    <a:pt x="56" y="4"/>
                    <a:pt x="39" y="5"/>
                    <a:pt x="32" y="5"/>
                  </a:cubicBezTo>
                  <a:cubicBezTo>
                    <a:pt x="25" y="5"/>
                    <a:pt x="8" y="4"/>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19">
              <a:extLst>
                <a:ext uri="{FF2B5EF4-FFF2-40B4-BE49-F238E27FC236}">
                  <a16:creationId xmlns:a16="http://schemas.microsoft.com/office/drawing/2014/main" id="{FD336D8B-B50D-2BC8-38B4-9B476662B60F}"/>
                </a:ext>
              </a:extLst>
            </p:cNvPr>
            <p:cNvSpPr>
              <a:spLocks/>
            </p:cNvSpPr>
            <p:nvPr/>
          </p:nvSpPr>
          <p:spPr bwMode="auto">
            <a:xfrm>
              <a:off x="9282113" y="2787651"/>
              <a:ext cx="239713" cy="49213"/>
            </a:xfrm>
            <a:custGeom>
              <a:avLst/>
              <a:gdLst>
                <a:gd name="T0" fmla="*/ 32 w 64"/>
                <a:gd name="T1" fmla="*/ 5 h 13"/>
                <a:gd name="T2" fmla="*/ 0 w 64"/>
                <a:gd name="T3" fmla="*/ 0 h 13"/>
                <a:gd name="T4" fmla="*/ 0 w 64"/>
                <a:gd name="T5" fmla="*/ 7 h 13"/>
                <a:gd name="T6" fmla="*/ 32 w 64"/>
                <a:gd name="T7" fmla="*/ 13 h 13"/>
                <a:gd name="T8" fmla="*/ 64 w 64"/>
                <a:gd name="T9" fmla="*/ 7 h 13"/>
                <a:gd name="T10" fmla="*/ 64 w 64"/>
                <a:gd name="T11" fmla="*/ 0 h 13"/>
                <a:gd name="T12" fmla="*/ 32 w 64"/>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32" y="5"/>
                  </a:moveTo>
                  <a:cubicBezTo>
                    <a:pt x="25" y="5"/>
                    <a:pt x="8" y="4"/>
                    <a:pt x="0" y="0"/>
                  </a:cubicBezTo>
                  <a:cubicBezTo>
                    <a:pt x="0" y="7"/>
                    <a:pt x="0" y="7"/>
                    <a:pt x="0" y="7"/>
                  </a:cubicBezTo>
                  <a:cubicBezTo>
                    <a:pt x="1" y="9"/>
                    <a:pt x="14" y="13"/>
                    <a:pt x="32" y="13"/>
                  </a:cubicBezTo>
                  <a:cubicBezTo>
                    <a:pt x="50" y="13"/>
                    <a:pt x="63" y="9"/>
                    <a:pt x="64" y="7"/>
                  </a:cubicBezTo>
                  <a:cubicBezTo>
                    <a:pt x="64" y="0"/>
                    <a:pt x="64" y="0"/>
                    <a:pt x="64" y="0"/>
                  </a:cubicBezTo>
                  <a:cubicBezTo>
                    <a:pt x="56" y="4"/>
                    <a:pt x="39" y="5"/>
                    <a:pt x="3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6" name="Freeform 19">
            <a:extLst>
              <a:ext uri="{FF2B5EF4-FFF2-40B4-BE49-F238E27FC236}">
                <a16:creationId xmlns:a16="http://schemas.microsoft.com/office/drawing/2014/main" id="{0CEF085A-74A6-B6C1-38E4-634519817569}"/>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7" name="TextBox 56">
            <a:extLst>
              <a:ext uri="{FF2B5EF4-FFF2-40B4-BE49-F238E27FC236}">
                <a16:creationId xmlns:a16="http://schemas.microsoft.com/office/drawing/2014/main" id="{05A9B40B-D83D-6EE9-F9AC-BAAB710CA3B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22631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A904212-A0D5-04A0-7B15-7017063BD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1" y="0"/>
            <a:ext cx="1209402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19">
            <a:extLst>
              <a:ext uri="{FF2B5EF4-FFF2-40B4-BE49-F238E27FC236}">
                <a16:creationId xmlns:a16="http://schemas.microsoft.com/office/drawing/2014/main" id="{ED86A436-41BC-8491-C061-2F00689EE7FE}"/>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bg1"/>
                </a:solidFill>
              </a:rPr>
              <a:t>5</a:t>
            </a:r>
          </a:p>
        </p:txBody>
      </p:sp>
    </p:spTree>
    <p:extLst>
      <p:ext uri="{BB962C8B-B14F-4D97-AF65-F5344CB8AC3E}">
        <p14:creationId xmlns:p14="http://schemas.microsoft.com/office/powerpoint/2010/main" val="301136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17F0B8-5D50-4568-A79E-1FFE62DC2216}"/>
              </a:ext>
            </a:extLst>
          </p:cNvPr>
          <p:cNvSpPr>
            <a:spLocks noGrp="1"/>
          </p:cNvSpPr>
          <p:nvPr>
            <p:ph type="title"/>
          </p:nvPr>
        </p:nvSpPr>
        <p:spPr>
          <a:xfrm>
            <a:off x="70757" y="365125"/>
            <a:ext cx="11943443" cy="968375"/>
          </a:xfrm>
        </p:spPr>
        <p:txBody>
          <a:bodyPr>
            <a:normAutofit fontScale="90000"/>
          </a:bodyPr>
          <a:lstStyle/>
          <a:p>
            <a:r>
              <a:rPr lang="en-IN" dirty="0"/>
              <a:t>Compliance Challenges faced by pharmaceutical companies : </a:t>
            </a:r>
            <a:endParaRPr lang="en-ID" dirty="0"/>
          </a:p>
        </p:txBody>
      </p:sp>
      <p:grpSp>
        <p:nvGrpSpPr>
          <p:cNvPr id="4" name="Group 3">
            <a:extLst>
              <a:ext uri="{FF2B5EF4-FFF2-40B4-BE49-F238E27FC236}">
                <a16:creationId xmlns:a16="http://schemas.microsoft.com/office/drawing/2014/main" id="{1C28FCFA-E093-C200-D12E-D3497C2019B8}"/>
              </a:ext>
            </a:extLst>
          </p:cNvPr>
          <p:cNvGrpSpPr/>
          <p:nvPr/>
        </p:nvGrpSpPr>
        <p:grpSpPr>
          <a:xfrm>
            <a:off x="4202762" y="2028372"/>
            <a:ext cx="3786477" cy="3469858"/>
            <a:chOff x="3898092" y="2047924"/>
            <a:chExt cx="3786477" cy="3469858"/>
          </a:xfrm>
        </p:grpSpPr>
        <p:sp>
          <p:nvSpPr>
            <p:cNvPr id="5" name="Freeform: Shape 4">
              <a:extLst>
                <a:ext uri="{FF2B5EF4-FFF2-40B4-BE49-F238E27FC236}">
                  <a16:creationId xmlns:a16="http://schemas.microsoft.com/office/drawing/2014/main" id="{DCA5074F-3A12-4903-DAF1-48F710BB908A}"/>
                </a:ext>
              </a:extLst>
            </p:cNvPr>
            <p:cNvSpPr/>
            <p:nvPr/>
          </p:nvSpPr>
          <p:spPr>
            <a:xfrm>
              <a:off x="5753406" y="2102177"/>
              <a:ext cx="1405232" cy="1574277"/>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78D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6" name="Freeform: Shape 5">
              <a:extLst>
                <a:ext uri="{FF2B5EF4-FFF2-40B4-BE49-F238E27FC236}">
                  <a16:creationId xmlns:a16="http://schemas.microsoft.com/office/drawing/2014/main" id="{5FD78563-D8AB-1824-9E3B-EC245FA22C94}"/>
                </a:ext>
              </a:extLst>
            </p:cNvPr>
            <p:cNvSpPr/>
            <p:nvPr/>
          </p:nvSpPr>
          <p:spPr>
            <a:xfrm rot="3600000">
              <a:off x="6117085" y="3085285"/>
              <a:ext cx="1478551" cy="1656416"/>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7" name="Freeform: Shape 6">
              <a:extLst>
                <a:ext uri="{FF2B5EF4-FFF2-40B4-BE49-F238E27FC236}">
                  <a16:creationId xmlns:a16="http://schemas.microsoft.com/office/drawing/2014/main" id="{672B65CD-EC0B-FBA4-35E5-E6139AB2C5D4}"/>
                </a:ext>
              </a:extLst>
            </p:cNvPr>
            <p:cNvSpPr/>
            <p:nvPr/>
          </p:nvSpPr>
          <p:spPr>
            <a:xfrm rot="7200000">
              <a:off x="5481359" y="3958964"/>
              <a:ext cx="1470377" cy="1647259"/>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8" name="Freeform: Shape 7">
              <a:extLst>
                <a:ext uri="{FF2B5EF4-FFF2-40B4-BE49-F238E27FC236}">
                  <a16:creationId xmlns:a16="http://schemas.microsoft.com/office/drawing/2014/main" id="{E664F854-9579-65CB-C60A-C01CD60739CB}"/>
                </a:ext>
              </a:extLst>
            </p:cNvPr>
            <p:cNvSpPr/>
            <p:nvPr/>
          </p:nvSpPr>
          <p:spPr>
            <a:xfrm rot="10800000">
              <a:off x="4399180" y="3830922"/>
              <a:ext cx="1478803" cy="1656698"/>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CDE4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9" name="Freeform: Shape 8">
              <a:extLst>
                <a:ext uri="{FF2B5EF4-FFF2-40B4-BE49-F238E27FC236}">
                  <a16:creationId xmlns:a16="http://schemas.microsoft.com/office/drawing/2014/main" id="{AAC7F994-D7E3-C590-CF24-88C9CAA0EF26}"/>
                </a:ext>
              </a:extLst>
            </p:cNvPr>
            <p:cNvSpPr/>
            <p:nvPr/>
          </p:nvSpPr>
          <p:spPr>
            <a:xfrm rot="14400000">
              <a:off x="3986522" y="2818568"/>
              <a:ext cx="1470184" cy="1647043"/>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Freeform: Shape 9">
              <a:extLst>
                <a:ext uri="{FF2B5EF4-FFF2-40B4-BE49-F238E27FC236}">
                  <a16:creationId xmlns:a16="http://schemas.microsoft.com/office/drawing/2014/main" id="{040851C9-CEE7-F080-EE78-AD658C2575FB}"/>
                </a:ext>
              </a:extLst>
            </p:cNvPr>
            <p:cNvSpPr/>
            <p:nvPr/>
          </p:nvSpPr>
          <p:spPr>
            <a:xfrm rot="18000000">
              <a:off x="4649900" y="1959494"/>
              <a:ext cx="1470184" cy="1647043"/>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grpSp>
      <p:sp>
        <p:nvSpPr>
          <p:cNvPr id="11" name="Rectangle: Rounded Corners 10">
            <a:extLst>
              <a:ext uri="{FF2B5EF4-FFF2-40B4-BE49-F238E27FC236}">
                <a16:creationId xmlns:a16="http://schemas.microsoft.com/office/drawing/2014/main" id="{7565CCCE-03C9-E1A8-C5B8-2A835E928634}"/>
              </a:ext>
            </a:extLst>
          </p:cNvPr>
          <p:cNvSpPr/>
          <p:nvPr/>
        </p:nvSpPr>
        <p:spPr>
          <a:xfrm>
            <a:off x="8982298" y="1881165"/>
            <a:ext cx="98005" cy="692085"/>
          </a:xfrm>
          <a:prstGeom prst="roundRect">
            <a:avLst>
              <a:gd name="adj" fmla="val 50000"/>
            </a:avLst>
          </a:prstGeom>
          <a:solidFill>
            <a:srgbClr val="78D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AC49C66D-6D29-4B46-ECBB-D92C86257DA8}"/>
              </a:ext>
            </a:extLst>
          </p:cNvPr>
          <p:cNvSpPr/>
          <p:nvPr/>
        </p:nvSpPr>
        <p:spPr>
          <a:xfrm>
            <a:off x="8982298" y="3417259"/>
            <a:ext cx="98005" cy="692085"/>
          </a:xfrm>
          <a:prstGeom prst="roundRect">
            <a:avLst>
              <a:gd name="adj" fmla="val 50000"/>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01CE064F-5B80-DCDA-2F6F-3DB429B55197}"/>
              </a:ext>
            </a:extLst>
          </p:cNvPr>
          <p:cNvSpPr/>
          <p:nvPr/>
        </p:nvSpPr>
        <p:spPr>
          <a:xfrm>
            <a:off x="8982298" y="4953352"/>
            <a:ext cx="98005" cy="692085"/>
          </a:xfrm>
          <a:prstGeom prst="roundRect">
            <a:avLst>
              <a:gd name="adj" fmla="val 50000"/>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Rounded Corners 13">
            <a:extLst>
              <a:ext uri="{FF2B5EF4-FFF2-40B4-BE49-F238E27FC236}">
                <a16:creationId xmlns:a16="http://schemas.microsoft.com/office/drawing/2014/main" id="{8CE08BEA-337B-0949-4B1B-72BF395F9463}"/>
              </a:ext>
            </a:extLst>
          </p:cNvPr>
          <p:cNvSpPr/>
          <p:nvPr/>
        </p:nvSpPr>
        <p:spPr>
          <a:xfrm>
            <a:off x="3024813" y="1881165"/>
            <a:ext cx="98005" cy="692085"/>
          </a:xfrm>
          <a:prstGeom prst="roundRect">
            <a:avLst>
              <a:gd name="adj" fmla="val 50000"/>
            </a:avLst>
          </a:pr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47EF948B-3FF0-01A7-1218-9CAA8CDBF66F}"/>
              </a:ext>
            </a:extLst>
          </p:cNvPr>
          <p:cNvSpPr/>
          <p:nvPr/>
        </p:nvSpPr>
        <p:spPr>
          <a:xfrm>
            <a:off x="3024813" y="3417259"/>
            <a:ext cx="98005" cy="692085"/>
          </a:xfrm>
          <a:prstGeom prst="roundRect">
            <a:avLst>
              <a:gd name="adj" fmla="val 5000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id="{B4FF45E1-F7AB-63BE-6175-2E5AFCCBD830}"/>
              </a:ext>
            </a:extLst>
          </p:cNvPr>
          <p:cNvSpPr/>
          <p:nvPr/>
        </p:nvSpPr>
        <p:spPr>
          <a:xfrm>
            <a:off x="3024813" y="4953352"/>
            <a:ext cx="98005" cy="692085"/>
          </a:xfrm>
          <a:prstGeom prst="roundRect">
            <a:avLst>
              <a:gd name="adj" fmla="val 50000"/>
            </a:avLst>
          </a:prstGeom>
          <a:solidFill>
            <a:srgbClr val="CDE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 name="Group 16">
            <a:extLst>
              <a:ext uri="{FF2B5EF4-FFF2-40B4-BE49-F238E27FC236}">
                <a16:creationId xmlns:a16="http://schemas.microsoft.com/office/drawing/2014/main" id="{2CC6D6F9-9CA6-5669-E228-E403BF145547}"/>
              </a:ext>
            </a:extLst>
          </p:cNvPr>
          <p:cNvGrpSpPr/>
          <p:nvPr/>
        </p:nvGrpSpPr>
        <p:grpSpPr>
          <a:xfrm>
            <a:off x="376118" y="1887206"/>
            <a:ext cx="2580214" cy="1203223"/>
            <a:chOff x="376118" y="1570092"/>
            <a:chExt cx="2580214" cy="1203223"/>
          </a:xfrm>
        </p:grpSpPr>
        <p:sp>
          <p:nvSpPr>
            <p:cNvPr id="18" name="TextBox 17">
              <a:extLst>
                <a:ext uri="{FF2B5EF4-FFF2-40B4-BE49-F238E27FC236}">
                  <a16:creationId xmlns:a16="http://schemas.microsoft.com/office/drawing/2014/main" id="{8B3F4E7A-B3E3-99EA-4EA5-96F052DE8C6A}"/>
                </a:ext>
              </a:extLst>
            </p:cNvPr>
            <p:cNvSpPr txBox="1"/>
            <p:nvPr/>
          </p:nvSpPr>
          <p:spPr>
            <a:xfrm>
              <a:off x="376118" y="1788430"/>
              <a:ext cx="2580214" cy="984885"/>
            </a:xfrm>
            <a:prstGeom prst="rect">
              <a:avLst/>
            </a:prstGeom>
            <a:noFill/>
          </p:spPr>
          <p:txBody>
            <a:bodyPr wrap="square">
              <a:spAutoFit/>
            </a:bodyPr>
            <a:lstStyle/>
            <a:p>
              <a:pPr algn="r"/>
              <a:r>
                <a:rPr lang="en-US" sz="1100" b="0" i="0" dirty="0">
                  <a:solidFill>
                    <a:schemeClr val="tx2">
                      <a:lumMod val="75000"/>
                    </a:schemeClr>
                  </a:solidFill>
                  <a:effectLst/>
                </a:rPr>
                <a:t>Regulations are frequently updated to address new drug technologies and market trends. Companies must stay abreast of these changes to ensure compliance</a:t>
              </a:r>
              <a:r>
                <a:rPr lang="en-US" sz="1400" b="0" i="0" dirty="0">
                  <a:solidFill>
                    <a:schemeClr val="tx2">
                      <a:lumMod val="75000"/>
                    </a:schemeClr>
                  </a:solidFill>
                  <a:effectLst/>
                </a:rPr>
                <a:t>.</a:t>
              </a:r>
              <a:endParaRPr lang="en-ID" sz="1400" dirty="0">
                <a:solidFill>
                  <a:schemeClr val="tx2">
                    <a:lumMod val="75000"/>
                  </a:schemeClr>
                </a:solidFill>
              </a:endParaRPr>
            </a:p>
          </p:txBody>
        </p:sp>
        <p:sp>
          <p:nvSpPr>
            <p:cNvPr id="19" name="TextBox 18">
              <a:extLst>
                <a:ext uri="{FF2B5EF4-FFF2-40B4-BE49-F238E27FC236}">
                  <a16:creationId xmlns:a16="http://schemas.microsoft.com/office/drawing/2014/main" id="{44F88781-2A28-DFE9-7BFA-30CC7AC7C413}"/>
                </a:ext>
              </a:extLst>
            </p:cNvPr>
            <p:cNvSpPr txBox="1"/>
            <p:nvPr/>
          </p:nvSpPr>
          <p:spPr>
            <a:xfrm>
              <a:off x="569423" y="1570092"/>
              <a:ext cx="2386909" cy="338554"/>
            </a:xfrm>
            <a:prstGeom prst="rect">
              <a:avLst/>
            </a:prstGeom>
            <a:noFill/>
          </p:spPr>
          <p:txBody>
            <a:bodyPr wrap="square">
              <a:spAutoFit/>
            </a:bodyPr>
            <a:lstStyle/>
            <a:p>
              <a:pPr algn="r"/>
              <a:r>
                <a:rPr lang="en-ID" sz="1600" b="1" i="0" dirty="0">
                  <a:effectLst/>
                </a:rPr>
                <a:t>Changing Regulations</a:t>
              </a:r>
              <a:endParaRPr lang="en-ID" sz="1600" b="1" dirty="0"/>
            </a:p>
          </p:txBody>
        </p:sp>
      </p:grpSp>
      <p:sp>
        <p:nvSpPr>
          <p:cNvPr id="20" name="TextBox 19">
            <a:extLst>
              <a:ext uri="{FF2B5EF4-FFF2-40B4-BE49-F238E27FC236}">
                <a16:creationId xmlns:a16="http://schemas.microsoft.com/office/drawing/2014/main" id="{CDE598EA-7787-7483-E988-15FF000102EA}"/>
              </a:ext>
            </a:extLst>
          </p:cNvPr>
          <p:cNvSpPr txBox="1"/>
          <p:nvPr/>
        </p:nvSpPr>
        <p:spPr>
          <a:xfrm>
            <a:off x="3128932" y="1873264"/>
            <a:ext cx="444352" cy="707886"/>
          </a:xfrm>
          <a:prstGeom prst="rect">
            <a:avLst/>
          </a:prstGeom>
          <a:noFill/>
        </p:spPr>
        <p:txBody>
          <a:bodyPr wrap="none" rtlCol="0">
            <a:spAutoFit/>
          </a:bodyPr>
          <a:lstStyle/>
          <a:p>
            <a:r>
              <a:rPr lang="en-US" sz="4000" b="1" dirty="0">
                <a:solidFill>
                  <a:srgbClr val="98DBAF"/>
                </a:solidFill>
              </a:rPr>
              <a:t>1</a:t>
            </a:r>
            <a:endParaRPr lang="en-ID" sz="4000" b="1" dirty="0">
              <a:solidFill>
                <a:srgbClr val="98DBAF"/>
              </a:solidFill>
            </a:endParaRPr>
          </a:p>
        </p:txBody>
      </p:sp>
      <p:sp>
        <p:nvSpPr>
          <p:cNvPr id="21" name="TextBox 20">
            <a:extLst>
              <a:ext uri="{FF2B5EF4-FFF2-40B4-BE49-F238E27FC236}">
                <a16:creationId xmlns:a16="http://schemas.microsoft.com/office/drawing/2014/main" id="{65B51A08-4B5B-820E-1746-B7BA35A336D4}"/>
              </a:ext>
            </a:extLst>
          </p:cNvPr>
          <p:cNvSpPr txBox="1"/>
          <p:nvPr/>
        </p:nvSpPr>
        <p:spPr>
          <a:xfrm>
            <a:off x="3128932" y="3401458"/>
            <a:ext cx="444352" cy="707886"/>
          </a:xfrm>
          <a:prstGeom prst="rect">
            <a:avLst/>
          </a:prstGeom>
          <a:noFill/>
        </p:spPr>
        <p:txBody>
          <a:bodyPr wrap="none" rtlCol="0">
            <a:spAutoFit/>
          </a:bodyPr>
          <a:lstStyle/>
          <a:p>
            <a:r>
              <a:rPr lang="en-US" sz="4000" b="1" dirty="0">
                <a:solidFill>
                  <a:srgbClr val="A9D18E"/>
                </a:solidFill>
              </a:rPr>
              <a:t>2</a:t>
            </a:r>
            <a:endParaRPr lang="en-ID" sz="4000" b="1" dirty="0">
              <a:solidFill>
                <a:srgbClr val="A9D18E"/>
              </a:solidFill>
            </a:endParaRPr>
          </a:p>
        </p:txBody>
      </p:sp>
      <p:sp>
        <p:nvSpPr>
          <p:cNvPr id="22" name="TextBox 21">
            <a:extLst>
              <a:ext uri="{FF2B5EF4-FFF2-40B4-BE49-F238E27FC236}">
                <a16:creationId xmlns:a16="http://schemas.microsoft.com/office/drawing/2014/main" id="{9A59B71B-EB44-7705-CCAE-CBA74586643A}"/>
              </a:ext>
            </a:extLst>
          </p:cNvPr>
          <p:cNvSpPr txBox="1"/>
          <p:nvPr/>
        </p:nvSpPr>
        <p:spPr>
          <a:xfrm>
            <a:off x="3128932" y="4937551"/>
            <a:ext cx="444352" cy="707886"/>
          </a:xfrm>
          <a:prstGeom prst="rect">
            <a:avLst/>
          </a:prstGeom>
          <a:noFill/>
        </p:spPr>
        <p:txBody>
          <a:bodyPr wrap="none" rtlCol="0">
            <a:spAutoFit/>
          </a:bodyPr>
          <a:lstStyle/>
          <a:p>
            <a:r>
              <a:rPr lang="en-US" sz="4000" b="1" dirty="0">
                <a:solidFill>
                  <a:srgbClr val="CDE4AC"/>
                </a:solidFill>
              </a:rPr>
              <a:t>3</a:t>
            </a:r>
            <a:endParaRPr lang="en-ID" sz="4000" b="1" dirty="0">
              <a:solidFill>
                <a:srgbClr val="CDE4AC"/>
              </a:solidFill>
            </a:endParaRPr>
          </a:p>
        </p:txBody>
      </p:sp>
      <p:sp>
        <p:nvSpPr>
          <p:cNvPr id="23" name="TextBox 22">
            <a:extLst>
              <a:ext uri="{FF2B5EF4-FFF2-40B4-BE49-F238E27FC236}">
                <a16:creationId xmlns:a16="http://schemas.microsoft.com/office/drawing/2014/main" id="{18D7C4EC-76B9-394E-E8CB-35582133D10D}"/>
              </a:ext>
            </a:extLst>
          </p:cNvPr>
          <p:cNvSpPr txBox="1"/>
          <p:nvPr/>
        </p:nvSpPr>
        <p:spPr>
          <a:xfrm>
            <a:off x="8530335" y="1873264"/>
            <a:ext cx="444352" cy="707886"/>
          </a:xfrm>
          <a:prstGeom prst="rect">
            <a:avLst/>
          </a:prstGeom>
          <a:noFill/>
        </p:spPr>
        <p:txBody>
          <a:bodyPr wrap="none" rtlCol="0">
            <a:spAutoFit/>
          </a:bodyPr>
          <a:lstStyle/>
          <a:p>
            <a:r>
              <a:rPr lang="en-US" sz="4000" b="1" dirty="0">
                <a:solidFill>
                  <a:srgbClr val="78D2D3"/>
                </a:solidFill>
              </a:rPr>
              <a:t>4</a:t>
            </a:r>
            <a:endParaRPr lang="en-ID" sz="4000" b="1" dirty="0">
              <a:solidFill>
                <a:srgbClr val="78D2D3"/>
              </a:solidFill>
            </a:endParaRPr>
          </a:p>
        </p:txBody>
      </p:sp>
      <p:sp>
        <p:nvSpPr>
          <p:cNvPr id="24" name="TextBox 23">
            <a:extLst>
              <a:ext uri="{FF2B5EF4-FFF2-40B4-BE49-F238E27FC236}">
                <a16:creationId xmlns:a16="http://schemas.microsoft.com/office/drawing/2014/main" id="{BE407C07-5F4A-AD8F-4D47-84439E383CE6}"/>
              </a:ext>
            </a:extLst>
          </p:cNvPr>
          <p:cNvSpPr txBox="1"/>
          <p:nvPr/>
        </p:nvSpPr>
        <p:spPr>
          <a:xfrm>
            <a:off x="8530335" y="3401458"/>
            <a:ext cx="444352" cy="707886"/>
          </a:xfrm>
          <a:prstGeom prst="rect">
            <a:avLst/>
          </a:prstGeom>
          <a:noFill/>
        </p:spPr>
        <p:txBody>
          <a:bodyPr wrap="none" rtlCol="0">
            <a:spAutoFit/>
          </a:bodyPr>
          <a:lstStyle/>
          <a:p>
            <a:r>
              <a:rPr lang="en-US" sz="4000" b="1" dirty="0">
                <a:solidFill>
                  <a:srgbClr val="74BDE0"/>
                </a:solidFill>
              </a:rPr>
              <a:t>5</a:t>
            </a:r>
            <a:endParaRPr lang="en-ID" sz="4000" b="1" dirty="0">
              <a:solidFill>
                <a:srgbClr val="74BDE0"/>
              </a:solidFill>
            </a:endParaRPr>
          </a:p>
        </p:txBody>
      </p:sp>
      <p:sp>
        <p:nvSpPr>
          <p:cNvPr id="25" name="TextBox 24">
            <a:extLst>
              <a:ext uri="{FF2B5EF4-FFF2-40B4-BE49-F238E27FC236}">
                <a16:creationId xmlns:a16="http://schemas.microsoft.com/office/drawing/2014/main" id="{BF925328-CC67-F0E3-8909-6FA28F2A5605}"/>
              </a:ext>
            </a:extLst>
          </p:cNvPr>
          <p:cNvSpPr txBox="1"/>
          <p:nvPr/>
        </p:nvSpPr>
        <p:spPr>
          <a:xfrm>
            <a:off x="8530335" y="4937551"/>
            <a:ext cx="444352" cy="707886"/>
          </a:xfrm>
          <a:prstGeom prst="rect">
            <a:avLst/>
          </a:prstGeom>
          <a:noFill/>
        </p:spPr>
        <p:txBody>
          <a:bodyPr wrap="none" rtlCol="0">
            <a:spAutoFit/>
          </a:bodyPr>
          <a:lstStyle/>
          <a:p>
            <a:r>
              <a:rPr lang="en-US" sz="4000" b="1" dirty="0">
                <a:solidFill>
                  <a:srgbClr val="BDD7EE"/>
                </a:solidFill>
              </a:rPr>
              <a:t>6</a:t>
            </a:r>
            <a:endParaRPr lang="en-ID" sz="4000" b="1" dirty="0">
              <a:solidFill>
                <a:srgbClr val="BDD7EE"/>
              </a:solidFill>
            </a:endParaRPr>
          </a:p>
        </p:txBody>
      </p:sp>
      <p:sp>
        <p:nvSpPr>
          <p:cNvPr id="26" name="Content Placeholder 2">
            <a:extLst>
              <a:ext uri="{FF2B5EF4-FFF2-40B4-BE49-F238E27FC236}">
                <a16:creationId xmlns:a16="http://schemas.microsoft.com/office/drawing/2014/main" id="{723F2A08-1E41-5448-DC53-858B90A9D3A9}"/>
              </a:ext>
            </a:extLst>
          </p:cNvPr>
          <p:cNvSpPr txBox="1">
            <a:spLocks/>
          </p:cNvSpPr>
          <p:nvPr/>
        </p:nvSpPr>
        <p:spPr>
          <a:xfrm>
            <a:off x="5398087" y="3766169"/>
            <a:ext cx="1395827" cy="337874"/>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b="1" dirty="0">
                <a:solidFill>
                  <a:schemeClr val="tx1"/>
                </a:solidFill>
              </a:rPr>
              <a:t>Compliance Challenges</a:t>
            </a:r>
          </a:p>
        </p:txBody>
      </p:sp>
      <p:grpSp>
        <p:nvGrpSpPr>
          <p:cNvPr id="27" name="Group 26">
            <a:extLst>
              <a:ext uri="{FF2B5EF4-FFF2-40B4-BE49-F238E27FC236}">
                <a16:creationId xmlns:a16="http://schemas.microsoft.com/office/drawing/2014/main" id="{2E77E2A3-B594-5682-07EA-84A9B19C2F77}"/>
              </a:ext>
            </a:extLst>
          </p:cNvPr>
          <p:cNvGrpSpPr/>
          <p:nvPr/>
        </p:nvGrpSpPr>
        <p:grpSpPr>
          <a:xfrm>
            <a:off x="376118" y="3423300"/>
            <a:ext cx="2580214" cy="1372500"/>
            <a:chOff x="376118" y="1570092"/>
            <a:chExt cx="2580214" cy="1372500"/>
          </a:xfrm>
        </p:grpSpPr>
        <p:sp>
          <p:nvSpPr>
            <p:cNvPr id="28" name="TextBox 27">
              <a:extLst>
                <a:ext uri="{FF2B5EF4-FFF2-40B4-BE49-F238E27FC236}">
                  <a16:creationId xmlns:a16="http://schemas.microsoft.com/office/drawing/2014/main" id="{98484246-64B0-62BA-C98C-5A837E94B22C}"/>
                </a:ext>
              </a:extLst>
            </p:cNvPr>
            <p:cNvSpPr txBox="1"/>
            <p:nvPr/>
          </p:nvSpPr>
          <p:spPr>
            <a:xfrm>
              <a:off x="376118" y="1788430"/>
              <a:ext cx="2580214" cy="1154162"/>
            </a:xfrm>
            <a:prstGeom prst="rect">
              <a:avLst/>
            </a:prstGeom>
            <a:noFill/>
          </p:spPr>
          <p:txBody>
            <a:bodyPr wrap="square">
              <a:spAutoFit/>
            </a:bodyPr>
            <a:lstStyle/>
            <a:p>
              <a:pPr algn="r"/>
              <a:r>
                <a:rPr lang="en-US" sz="1100" b="0" i="0" dirty="0">
                  <a:solidFill>
                    <a:schemeClr val="tx2">
                      <a:lumMod val="75000"/>
                    </a:schemeClr>
                  </a:solidFill>
                  <a:effectLst/>
                </a:rPr>
                <a:t>Varying Standards: Aligning regulatory standards across different countries can be challenging, as companies must navigate varying requirements and ensure compliance in multiple jurisdictions</a:t>
              </a:r>
              <a:r>
                <a:rPr lang="en-US" sz="1400" b="0" i="0" dirty="0">
                  <a:solidFill>
                    <a:schemeClr val="tx2">
                      <a:lumMod val="75000"/>
                    </a:schemeClr>
                  </a:solidFill>
                  <a:effectLst/>
                </a:rPr>
                <a:t>.</a:t>
              </a:r>
              <a:endParaRPr lang="en-ID" sz="1400" dirty="0">
                <a:solidFill>
                  <a:schemeClr val="tx2">
                    <a:lumMod val="75000"/>
                  </a:schemeClr>
                </a:solidFill>
              </a:endParaRPr>
            </a:p>
          </p:txBody>
        </p:sp>
        <p:sp>
          <p:nvSpPr>
            <p:cNvPr id="29" name="TextBox 28">
              <a:extLst>
                <a:ext uri="{FF2B5EF4-FFF2-40B4-BE49-F238E27FC236}">
                  <a16:creationId xmlns:a16="http://schemas.microsoft.com/office/drawing/2014/main" id="{5ACF674C-83F8-691A-0E74-FE943D7E36E9}"/>
                </a:ext>
              </a:extLst>
            </p:cNvPr>
            <p:cNvSpPr txBox="1"/>
            <p:nvPr/>
          </p:nvSpPr>
          <p:spPr>
            <a:xfrm>
              <a:off x="569423" y="1570092"/>
              <a:ext cx="2386909" cy="338554"/>
            </a:xfrm>
            <a:prstGeom prst="rect">
              <a:avLst/>
            </a:prstGeom>
            <a:noFill/>
          </p:spPr>
          <p:txBody>
            <a:bodyPr wrap="square">
              <a:spAutoFit/>
            </a:bodyPr>
            <a:lstStyle/>
            <a:p>
              <a:pPr algn="r"/>
              <a:r>
                <a:rPr lang="en-ID" sz="1600" b="1" i="0" dirty="0">
                  <a:effectLst/>
                </a:rPr>
                <a:t>Global Harmonization</a:t>
              </a:r>
              <a:endParaRPr lang="en-ID" sz="1600" b="1" dirty="0"/>
            </a:p>
          </p:txBody>
        </p:sp>
      </p:grpSp>
      <p:grpSp>
        <p:nvGrpSpPr>
          <p:cNvPr id="30" name="Group 29">
            <a:extLst>
              <a:ext uri="{FF2B5EF4-FFF2-40B4-BE49-F238E27FC236}">
                <a16:creationId xmlns:a16="http://schemas.microsoft.com/office/drawing/2014/main" id="{253BC952-5A1F-2005-E414-29DD25CAB1CD}"/>
              </a:ext>
            </a:extLst>
          </p:cNvPr>
          <p:cNvGrpSpPr/>
          <p:nvPr/>
        </p:nvGrpSpPr>
        <p:grpSpPr>
          <a:xfrm>
            <a:off x="376118" y="4959393"/>
            <a:ext cx="2580214" cy="1203223"/>
            <a:chOff x="376118" y="1570092"/>
            <a:chExt cx="2580214" cy="1203223"/>
          </a:xfrm>
        </p:grpSpPr>
        <p:sp>
          <p:nvSpPr>
            <p:cNvPr id="31" name="TextBox 30">
              <a:extLst>
                <a:ext uri="{FF2B5EF4-FFF2-40B4-BE49-F238E27FC236}">
                  <a16:creationId xmlns:a16="http://schemas.microsoft.com/office/drawing/2014/main" id="{D2EDF8F1-319C-6687-D0D3-6E1BF3D8412E}"/>
                </a:ext>
              </a:extLst>
            </p:cNvPr>
            <p:cNvSpPr txBox="1"/>
            <p:nvPr/>
          </p:nvSpPr>
          <p:spPr>
            <a:xfrm>
              <a:off x="376118" y="1788430"/>
              <a:ext cx="2580214" cy="984885"/>
            </a:xfrm>
            <a:prstGeom prst="rect">
              <a:avLst/>
            </a:prstGeom>
            <a:noFill/>
          </p:spPr>
          <p:txBody>
            <a:bodyPr wrap="square">
              <a:spAutoFit/>
            </a:bodyPr>
            <a:lstStyle/>
            <a:p>
              <a:pPr algn="r"/>
              <a:r>
                <a:rPr lang="en-US" sz="1100" b="0" i="0" dirty="0">
                  <a:solidFill>
                    <a:schemeClr val="tx2">
                      <a:lumMod val="75000"/>
                    </a:schemeClr>
                  </a:solidFill>
                  <a:effectLst/>
                </a:rPr>
                <a:t>Continuous Monitoring: Ensuring continuous monitoring of drugs for adverse effects and compliance with regulatory standards after market approval is crucial but challenging</a:t>
              </a:r>
              <a:r>
                <a:rPr lang="en-US" sz="1400" b="0" i="0" dirty="0">
                  <a:solidFill>
                    <a:schemeClr val="tx2">
                      <a:lumMod val="75000"/>
                    </a:schemeClr>
                  </a:solidFill>
                  <a:effectLst/>
                </a:rPr>
                <a:t>.</a:t>
              </a:r>
              <a:endParaRPr lang="en-ID" sz="1400" dirty="0">
                <a:solidFill>
                  <a:schemeClr val="tx2">
                    <a:lumMod val="75000"/>
                  </a:schemeClr>
                </a:solidFill>
              </a:endParaRPr>
            </a:p>
          </p:txBody>
        </p:sp>
        <p:sp>
          <p:nvSpPr>
            <p:cNvPr id="32" name="TextBox 31">
              <a:extLst>
                <a:ext uri="{FF2B5EF4-FFF2-40B4-BE49-F238E27FC236}">
                  <a16:creationId xmlns:a16="http://schemas.microsoft.com/office/drawing/2014/main" id="{FB49ABE4-5A7C-5B82-E6AE-AD3EEDFA3281}"/>
                </a:ext>
              </a:extLst>
            </p:cNvPr>
            <p:cNvSpPr txBox="1"/>
            <p:nvPr/>
          </p:nvSpPr>
          <p:spPr>
            <a:xfrm>
              <a:off x="569423" y="1570092"/>
              <a:ext cx="2386909" cy="338554"/>
            </a:xfrm>
            <a:prstGeom prst="rect">
              <a:avLst/>
            </a:prstGeom>
            <a:noFill/>
          </p:spPr>
          <p:txBody>
            <a:bodyPr wrap="square">
              <a:spAutoFit/>
            </a:bodyPr>
            <a:lstStyle/>
            <a:p>
              <a:pPr algn="r"/>
              <a:r>
                <a:rPr lang="en-ID" sz="1600" b="1" i="0" dirty="0">
                  <a:effectLst/>
                </a:rPr>
                <a:t>Post-Market Surveillance</a:t>
              </a:r>
              <a:endParaRPr lang="en-ID" sz="1600" b="1" dirty="0"/>
            </a:p>
          </p:txBody>
        </p:sp>
      </p:grpSp>
      <p:grpSp>
        <p:nvGrpSpPr>
          <p:cNvPr id="33" name="Group 32">
            <a:extLst>
              <a:ext uri="{FF2B5EF4-FFF2-40B4-BE49-F238E27FC236}">
                <a16:creationId xmlns:a16="http://schemas.microsoft.com/office/drawing/2014/main" id="{6119D459-98CC-8D4F-DCCE-CD1E8A555805}"/>
              </a:ext>
            </a:extLst>
          </p:cNvPr>
          <p:cNvGrpSpPr/>
          <p:nvPr/>
        </p:nvGrpSpPr>
        <p:grpSpPr>
          <a:xfrm>
            <a:off x="9167187" y="1887206"/>
            <a:ext cx="2580214" cy="1049335"/>
            <a:chOff x="376118" y="1570092"/>
            <a:chExt cx="2580214" cy="1049335"/>
          </a:xfrm>
        </p:grpSpPr>
        <p:sp>
          <p:nvSpPr>
            <p:cNvPr id="34" name="TextBox 33">
              <a:extLst>
                <a:ext uri="{FF2B5EF4-FFF2-40B4-BE49-F238E27FC236}">
                  <a16:creationId xmlns:a16="http://schemas.microsoft.com/office/drawing/2014/main" id="{3E0D6242-1C45-6C2E-E0EE-42ECCC3DFD1B}"/>
                </a:ext>
              </a:extLst>
            </p:cNvPr>
            <p:cNvSpPr txBox="1"/>
            <p:nvPr/>
          </p:nvSpPr>
          <p:spPr>
            <a:xfrm>
              <a:off x="376118" y="1788430"/>
              <a:ext cx="2580214" cy="830997"/>
            </a:xfrm>
            <a:prstGeom prst="rect">
              <a:avLst/>
            </a:prstGeom>
            <a:noFill/>
          </p:spPr>
          <p:txBody>
            <a:bodyPr wrap="square">
              <a:spAutoFit/>
            </a:bodyPr>
            <a:lstStyle/>
            <a:p>
              <a:r>
                <a:rPr lang="en-US" sz="1200" b="0" i="0" dirty="0">
                  <a:solidFill>
                    <a:schemeClr val="tx2">
                      <a:lumMod val="75000"/>
                    </a:schemeClr>
                  </a:solidFill>
                  <a:effectLst/>
                </a:rPr>
                <a:t>Financial Penalties: Non-compliance with regulations can result in significant financial losses and damage to reputation.</a:t>
              </a:r>
              <a:endParaRPr lang="en-ID" sz="1200" dirty="0">
                <a:solidFill>
                  <a:schemeClr val="tx2">
                    <a:lumMod val="75000"/>
                  </a:schemeClr>
                </a:solidFill>
              </a:endParaRPr>
            </a:p>
          </p:txBody>
        </p:sp>
        <p:sp>
          <p:nvSpPr>
            <p:cNvPr id="35" name="TextBox 34">
              <a:extLst>
                <a:ext uri="{FF2B5EF4-FFF2-40B4-BE49-F238E27FC236}">
                  <a16:creationId xmlns:a16="http://schemas.microsoft.com/office/drawing/2014/main" id="{AB6ABCA6-F7D3-AE86-4F5D-478BF426D2DC}"/>
                </a:ext>
              </a:extLst>
            </p:cNvPr>
            <p:cNvSpPr txBox="1"/>
            <p:nvPr/>
          </p:nvSpPr>
          <p:spPr>
            <a:xfrm>
              <a:off x="376118" y="1570092"/>
              <a:ext cx="2386909" cy="338554"/>
            </a:xfrm>
            <a:prstGeom prst="rect">
              <a:avLst/>
            </a:prstGeom>
            <a:noFill/>
          </p:spPr>
          <p:txBody>
            <a:bodyPr wrap="square">
              <a:spAutoFit/>
            </a:bodyPr>
            <a:lstStyle/>
            <a:p>
              <a:r>
                <a:rPr lang="en-ID" sz="1600" b="1" i="0" dirty="0">
                  <a:effectLst/>
                </a:rPr>
                <a:t>Cost of Non-Compliance</a:t>
              </a:r>
              <a:endParaRPr lang="en-ID" sz="1600" b="1" dirty="0"/>
            </a:p>
          </p:txBody>
        </p:sp>
      </p:grpSp>
      <p:grpSp>
        <p:nvGrpSpPr>
          <p:cNvPr id="36" name="Group 35">
            <a:extLst>
              <a:ext uri="{FF2B5EF4-FFF2-40B4-BE49-F238E27FC236}">
                <a16:creationId xmlns:a16="http://schemas.microsoft.com/office/drawing/2014/main" id="{B13E72B2-AE9F-EADE-D560-604501CF32FF}"/>
              </a:ext>
            </a:extLst>
          </p:cNvPr>
          <p:cNvGrpSpPr/>
          <p:nvPr/>
        </p:nvGrpSpPr>
        <p:grpSpPr>
          <a:xfrm>
            <a:off x="9167187" y="3423300"/>
            <a:ext cx="2580214" cy="1418667"/>
            <a:chOff x="376118" y="1570092"/>
            <a:chExt cx="2580214" cy="1418667"/>
          </a:xfrm>
        </p:grpSpPr>
        <p:sp>
          <p:nvSpPr>
            <p:cNvPr id="37" name="TextBox 36">
              <a:extLst>
                <a:ext uri="{FF2B5EF4-FFF2-40B4-BE49-F238E27FC236}">
                  <a16:creationId xmlns:a16="http://schemas.microsoft.com/office/drawing/2014/main" id="{B9225AD4-4F96-5D43-9E16-F6B209A9E834}"/>
                </a:ext>
              </a:extLst>
            </p:cNvPr>
            <p:cNvSpPr txBox="1"/>
            <p:nvPr/>
          </p:nvSpPr>
          <p:spPr>
            <a:xfrm>
              <a:off x="376118" y="1788430"/>
              <a:ext cx="2580214" cy="1200329"/>
            </a:xfrm>
            <a:prstGeom prst="rect">
              <a:avLst/>
            </a:prstGeom>
            <a:noFill/>
          </p:spPr>
          <p:txBody>
            <a:bodyPr wrap="square">
              <a:spAutoFit/>
            </a:bodyPr>
            <a:lstStyle/>
            <a:p>
              <a:r>
                <a:rPr lang="en-US" sz="1200" b="0" i="0" dirty="0">
                  <a:solidFill>
                    <a:schemeClr val="tx2">
                      <a:lumMod val="75000"/>
                    </a:schemeClr>
                  </a:solidFill>
                  <a:effectLst/>
                </a:rPr>
                <a:t>Digital Transformation: The adoption of digital technologies in regulatory compliance, including electronic record-keeping, data integrity, and real-time monitoring, is essential but requires significant investment.</a:t>
              </a:r>
              <a:endParaRPr lang="en-ID" sz="1200" dirty="0">
                <a:solidFill>
                  <a:schemeClr val="tx2">
                    <a:lumMod val="75000"/>
                  </a:schemeClr>
                </a:solidFill>
              </a:endParaRPr>
            </a:p>
          </p:txBody>
        </p:sp>
        <p:sp>
          <p:nvSpPr>
            <p:cNvPr id="38" name="TextBox 37">
              <a:extLst>
                <a:ext uri="{FF2B5EF4-FFF2-40B4-BE49-F238E27FC236}">
                  <a16:creationId xmlns:a16="http://schemas.microsoft.com/office/drawing/2014/main" id="{4921BE9B-B537-A17C-0481-E8AB018213F7}"/>
                </a:ext>
              </a:extLst>
            </p:cNvPr>
            <p:cNvSpPr txBox="1"/>
            <p:nvPr/>
          </p:nvSpPr>
          <p:spPr>
            <a:xfrm>
              <a:off x="376118" y="1570092"/>
              <a:ext cx="2386909" cy="338554"/>
            </a:xfrm>
            <a:prstGeom prst="rect">
              <a:avLst/>
            </a:prstGeom>
            <a:noFill/>
          </p:spPr>
          <p:txBody>
            <a:bodyPr wrap="square">
              <a:spAutoFit/>
            </a:bodyPr>
            <a:lstStyle/>
            <a:p>
              <a:r>
                <a:rPr lang="en-ID" sz="1600" b="1" i="0" dirty="0">
                  <a:effectLst/>
                </a:rPr>
                <a:t>Technological Impact</a:t>
              </a:r>
              <a:endParaRPr lang="en-ID" sz="1600" b="1" dirty="0"/>
            </a:p>
          </p:txBody>
        </p:sp>
      </p:grpSp>
      <p:grpSp>
        <p:nvGrpSpPr>
          <p:cNvPr id="39" name="Group 38">
            <a:extLst>
              <a:ext uri="{FF2B5EF4-FFF2-40B4-BE49-F238E27FC236}">
                <a16:creationId xmlns:a16="http://schemas.microsoft.com/office/drawing/2014/main" id="{E413905E-B0C6-EA85-9743-BC725A5C2741}"/>
              </a:ext>
            </a:extLst>
          </p:cNvPr>
          <p:cNvGrpSpPr/>
          <p:nvPr/>
        </p:nvGrpSpPr>
        <p:grpSpPr>
          <a:xfrm>
            <a:off x="9167187" y="4959393"/>
            <a:ext cx="2580214" cy="1234001"/>
            <a:chOff x="376118" y="1570092"/>
            <a:chExt cx="2580214" cy="1234001"/>
          </a:xfrm>
        </p:grpSpPr>
        <p:sp>
          <p:nvSpPr>
            <p:cNvPr id="40" name="TextBox 39">
              <a:extLst>
                <a:ext uri="{FF2B5EF4-FFF2-40B4-BE49-F238E27FC236}">
                  <a16:creationId xmlns:a16="http://schemas.microsoft.com/office/drawing/2014/main" id="{4DAE7A0B-D689-F855-16F8-C66039B5AF56}"/>
                </a:ext>
              </a:extLst>
            </p:cNvPr>
            <p:cNvSpPr txBox="1"/>
            <p:nvPr/>
          </p:nvSpPr>
          <p:spPr>
            <a:xfrm>
              <a:off x="376118" y="1788430"/>
              <a:ext cx="2580214" cy="1015663"/>
            </a:xfrm>
            <a:prstGeom prst="rect">
              <a:avLst/>
            </a:prstGeom>
            <a:noFill/>
          </p:spPr>
          <p:txBody>
            <a:bodyPr wrap="square">
              <a:spAutoFit/>
            </a:bodyPr>
            <a:lstStyle/>
            <a:p>
              <a:r>
                <a:rPr lang="en-US" sz="1200" b="0" i="0" dirty="0">
                  <a:solidFill>
                    <a:schemeClr val="tx2">
                      <a:lumMod val="75000"/>
                    </a:schemeClr>
                  </a:solidFill>
                  <a:effectLst/>
                </a:rPr>
                <a:t>Global Disruptions: Ensuring a reliable supply of raw materials and finished products, particularly during global disruptions, is a major compliance challenge.</a:t>
              </a:r>
              <a:endParaRPr lang="en-ID" sz="1200" dirty="0">
                <a:solidFill>
                  <a:schemeClr val="tx2">
                    <a:lumMod val="75000"/>
                  </a:schemeClr>
                </a:solidFill>
              </a:endParaRPr>
            </a:p>
          </p:txBody>
        </p:sp>
        <p:sp>
          <p:nvSpPr>
            <p:cNvPr id="41" name="TextBox 40">
              <a:extLst>
                <a:ext uri="{FF2B5EF4-FFF2-40B4-BE49-F238E27FC236}">
                  <a16:creationId xmlns:a16="http://schemas.microsoft.com/office/drawing/2014/main" id="{A7DD75D4-B43B-D664-6B9A-B084FE1F1A3F}"/>
                </a:ext>
              </a:extLst>
            </p:cNvPr>
            <p:cNvSpPr txBox="1"/>
            <p:nvPr/>
          </p:nvSpPr>
          <p:spPr>
            <a:xfrm>
              <a:off x="376118" y="1570092"/>
              <a:ext cx="2386909" cy="338554"/>
            </a:xfrm>
            <a:prstGeom prst="rect">
              <a:avLst/>
            </a:prstGeom>
            <a:noFill/>
          </p:spPr>
          <p:txBody>
            <a:bodyPr wrap="square">
              <a:spAutoFit/>
            </a:bodyPr>
            <a:lstStyle/>
            <a:p>
              <a:r>
                <a:rPr lang="en-ID" sz="1600" b="1" i="0" dirty="0">
                  <a:effectLst/>
                </a:rPr>
                <a:t>Supply Chain Issues</a:t>
              </a:r>
              <a:endParaRPr lang="en-ID" sz="1600" b="1" dirty="0"/>
            </a:p>
          </p:txBody>
        </p:sp>
      </p:grpSp>
      <p:cxnSp>
        <p:nvCxnSpPr>
          <p:cNvPr id="42" name="Connector: Elbow 41">
            <a:extLst>
              <a:ext uri="{FF2B5EF4-FFF2-40B4-BE49-F238E27FC236}">
                <a16:creationId xmlns:a16="http://schemas.microsoft.com/office/drawing/2014/main" id="{A9B81711-B39D-056D-DAEE-32076ED020CD}"/>
              </a:ext>
            </a:extLst>
          </p:cNvPr>
          <p:cNvCxnSpPr>
            <a:stCxn id="20" idx="3"/>
            <a:endCxn id="22" idx="3"/>
          </p:cNvCxnSpPr>
          <p:nvPr/>
        </p:nvCxnSpPr>
        <p:spPr>
          <a:xfrm>
            <a:off x="3573284" y="2227207"/>
            <a:ext cx="12700" cy="3064287"/>
          </a:xfrm>
          <a:prstGeom prst="bentConnector3">
            <a:avLst>
              <a:gd name="adj1" fmla="val 3075000"/>
            </a:avLst>
          </a:prstGeom>
          <a:ln w="15875"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4D7AF71-EB34-A866-52BD-30490A5873F0}"/>
              </a:ext>
            </a:extLst>
          </p:cNvPr>
          <p:cNvCxnSpPr>
            <a:stCxn id="23" idx="1"/>
            <a:endCxn id="25" idx="1"/>
          </p:cNvCxnSpPr>
          <p:nvPr/>
        </p:nvCxnSpPr>
        <p:spPr>
          <a:xfrm rot="10800000" flipV="1">
            <a:off x="8530335" y="2227206"/>
            <a:ext cx="12700" cy="3064287"/>
          </a:xfrm>
          <a:prstGeom prst="bentConnector3">
            <a:avLst>
              <a:gd name="adj1" fmla="val 2550000"/>
            </a:avLst>
          </a:prstGeom>
          <a:ln w="15875"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CA3129-174C-665D-F393-7C0004D35025}"/>
              </a:ext>
            </a:extLst>
          </p:cNvPr>
          <p:cNvCxnSpPr>
            <a:cxnSpLocks/>
          </p:cNvCxnSpPr>
          <p:nvPr/>
        </p:nvCxnSpPr>
        <p:spPr>
          <a:xfrm>
            <a:off x="3535184" y="3755401"/>
            <a:ext cx="874891" cy="0"/>
          </a:xfrm>
          <a:prstGeom prst="line">
            <a:avLst/>
          </a:prstGeom>
          <a:ln w="15875"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784E67-AB2D-65B7-F1A3-63854ED45201}"/>
              </a:ext>
            </a:extLst>
          </p:cNvPr>
          <p:cNvCxnSpPr>
            <a:cxnSpLocks/>
          </p:cNvCxnSpPr>
          <p:nvPr/>
        </p:nvCxnSpPr>
        <p:spPr>
          <a:xfrm>
            <a:off x="7791450" y="3755401"/>
            <a:ext cx="751585" cy="0"/>
          </a:xfrm>
          <a:prstGeom prst="line">
            <a:avLst/>
          </a:prstGeom>
          <a:ln w="15875"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A1D0598-7078-2C47-DCDD-ECD6C152A902}"/>
              </a:ext>
            </a:extLst>
          </p:cNvPr>
          <p:cNvGrpSpPr/>
          <p:nvPr/>
        </p:nvGrpSpPr>
        <p:grpSpPr>
          <a:xfrm>
            <a:off x="6764514" y="2590137"/>
            <a:ext cx="270746" cy="220652"/>
            <a:chOff x="6276975" y="1465263"/>
            <a:chExt cx="360363" cy="293688"/>
          </a:xfrm>
          <a:solidFill>
            <a:schemeClr val="bg1"/>
          </a:solidFill>
        </p:grpSpPr>
        <p:sp>
          <p:nvSpPr>
            <p:cNvPr id="47" name="Freeform 8">
              <a:extLst>
                <a:ext uri="{FF2B5EF4-FFF2-40B4-BE49-F238E27FC236}">
                  <a16:creationId xmlns:a16="http://schemas.microsoft.com/office/drawing/2014/main" id="{4FB89A43-FCFE-08C4-6EE1-4CD68FF4B0D4}"/>
                </a:ext>
              </a:extLst>
            </p:cNvPr>
            <p:cNvSpPr>
              <a:spLocks noEditPoints="1"/>
            </p:cNvSpPr>
            <p:nvPr/>
          </p:nvSpPr>
          <p:spPr bwMode="auto">
            <a:xfrm>
              <a:off x="6291263" y="1465263"/>
              <a:ext cx="330200" cy="233363"/>
            </a:xfrm>
            <a:custGeom>
              <a:avLst/>
              <a:gdLst>
                <a:gd name="T0" fmla="*/ 2 w 88"/>
                <a:gd name="T1" fmla="*/ 62 h 62"/>
                <a:gd name="T2" fmla="*/ 86 w 88"/>
                <a:gd name="T3" fmla="*/ 62 h 62"/>
                <a:gd name="T4" fmla="*/ 88 w 88"/>
                <a:gd name="T5" fmla="*/ 60 h 62"/>
                <a:gd name="T6" fmla="*/ 88 w 88"/>
                <a:gd name="T7" fmla="*/ 8 h 62"/>
                <a:gd name="T8" fmla="*/ 80 w 88"/>
                <a:gd name="T9" fmla="*/ 0 h 62"/>
                <a:gd name="T10" fmla="*/ 8 w 88"/>
                <a:gd name="T11" fmla="*/ 0 h 62"/>
                <a:gd name="T12" fmla="*/ 0 w 88"/>
                <a:gd name="T13" fmla="*/ 8 h 62"/>
                <a:gd name="T14" fmla="*/ 0 w 88"/>
                <a:gd name="T15" fmla="*/ 60 h 62"/>
                <a:gd name="T16" fmla="*/ 2 w 88"/>
                <a:gd name="T17" fmla="*/ 62 h 62"/>
                <a:gd name="T18" fmla="*/ 8 w 88"/>
                <a:gd name="T19" fmla="*/ 8 h 62"/>
                <a:gd name="T20" fmla="*/ 80 w 88"/>
                <a:gd name="T21" fmla="*/ 8 h 62"/>
                <a:gd name="T22" fmla="*/ 80 w 88"/>
                <a:gd name="T23" fmla="*/ 52 h 62"/>
                <a:gd name="T24" fmla="*/ 8 w 88"/>
                <a:gd name="T25" fmla="*/ 52 h 62"/>
                <a:gd name="T26" fmla="*/ 8 w 88"/>
                <a:gd name="T2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62">
                  <a:moveTo>
                    <a:pt x="2" y="62"/>
                  </a:moveTo>
                  <a:cubicBezTo>
                    <a:pt x="86" y="62"/>
                    <a:pt x="86" y="62"/>
                    <a:pt x="86" y="62"/>
                  </a:cubicBezTo>
                  <a:cubicBezTo>
                    <a:pt x="87" y="62"/>
                    <a:pt x="88" y="61"/>
                    <a:pt x="88" y="60"/>
                  </a:cubicBezTo>
                  <a:cubicBezTo>
                    <a:pt x="88" y="8"/>
                    <a:pt x="88" y="8"/>
                    <a:pt x="88" y="8"/>
                  </a:cubicBezTo>
                  <a:cubicBezTo>
                    <a:pt x="88" y="4"/>
                    <a:pt x="84" y="0"/>
                    <a:pt x="80" y="0"/>
                  </a:cubicBezTo>
                  <a:cubicBezTo>
                    <a:pt x="8" y="0"/>
                    <a:pt x="8" y="0"/>
                    <a:pt x="8" y="0"/>
                  </a:cubicBezTo>
                  <a:cubicBezTo>
                    <a:pt x="4" y="0"/>
                    <a:pt x="0" y="4"/>
                    <a:pt x="0" y="8"/>
                  </a:cubicBezTo>
                  <a:cubicBezTo>
                    <a:pt x="0" y="60"/>
                    <a:pt x="0" y="60"/>
                    <a:pt x="0" y="60"/>
                  </a:cubicBezTo>
                  <a:cubicBezTo>
                    <a:pt x="0" y="61"/>
                    <a:pt x="1" y="62"/>
                    <a:pt x="2" y="62"/>
                  </a:cubicBezTo>
                  <a:close/>
                  <a:moveTo>
                    <a:pt x="8" y="8"/>
                  </a:moveTo>
                  <a:cubicBezTo>
                    <a:pt x="80" y="8"/>
                    <a:pt x="80" y="8"/>
                    <a:pt x="80" y="8"/>
                  </a:cubicBezTo>
                  <a:cubicBezTo>
                    <a:pt x="80" y="52"/>
                    <a:pt x="80" y="52"/>
                    <a:pt x="80" y="52"/>
                  </a:cubicBezTo>
                  <a:cubicBezTo>
                    <a:pt x="8" y="52"/>
                    <a:pt x="8" y="52"/>
                    <a:pt x="8" y="5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9">
              <a:extLst>
                <a:ext uri="{FF2B5EF4-FFF2-40B4-BE49-F238E27FC236}">
                  <a16:creationId xmlns:a16="http://schemas.microsoft.com/office/drawing/2014/main" id="{A30507EC-01F4-7E0D-EB23-8C7AB2551EB7}"/>
                </a:ext>
              </a:extLst>
            </p:cNvPr>
            <p:cNvSpPr>
              <a:spLocks/>
            </p:cNvSpPr>
            <p:nvPr/>
          </p:nvSpPr>
          <p:spPr bwMode="auto">
            <a:xfrm>
              <a:off x="6276975" y="1714501"/>
              <a:ext cx="360363" cy="44450"/>
            </a:xfrm>
            <a:custGeom>
              <a:avLst/>
              <a:gdLst>
                <a:gd name="T0" fmla="*/ 94 w 96"/>
                <a:gd name="T1" fmla="*/ 0 h 12"/>
                <a:gd name="T2" fmla="*/ 58 w 96"/>
                <a:gd name="T3" fmla="*/ 0 h 12"/>
                <a:gd name="T4" fmla="*/ 56 w 96"/>
                <a:gd name="T5" fmla="*/ 2 h 12"/>
                <a:gd name="T6" fmla="*/ 56 w 96"/>
                <a:gd name="T7" fmla="*/ 4 h 12"/>
                <a:gd name="T8" fmla="*/ 40 w 96"/>
                <a:gd name="T9" fmla="*/ 4 h 12"/>
                <a:gd name="T10" fmla="*/ 40 w 96"/>
                <a:gd name="T11" fmla="*/ 2 h 12"/>
                <a:gd name="T12" fmla="*/ 38 w 96"/>
                <a:gd name="T13" fmla="*/ 0 h 12"/>
                <a:gd name="T14" fmla="*/ 2 w 96"/>
                <a:gd name="T15" fmla="*/ 0 h 12"/>
                <a:gd name="T16" fmla="*/ 0 w 96"/>
                <a:gd name="T17" fmla="*/ 2 h 12"/>
                <a:gd name="T18" fmla="*/ 0 w 96"/>
                <a:gd name="T19" fmla="*/ 6 h 12"/>
                <a:gd name="T20" fmla="*/ 6 w 96"/>
                <a:gd name="T21" fmla="*/ 12 h 12"/>
                <a:gd name="T22" fmla="*/ 90 w 96"/>
                <a:gd name="T23" fmla="*/ 12 h 12"/>
                <a:gd name="T24" fmla="*/ 96 w 96"/>
                <a:gd name="T25" fmla="*/ 6 h 12"/>
                <a:gd name="T26" fmla="*/ 96 w 96"/>
                <a:gd name="T27" fmla="*/ 2 h 12"/>
                <a:gd name="T28" fmla="*/ 94 w 96"/>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
                  <a:moveTo>
                    <a:pt x="94" y="0"/>
                  </a:moveTo>
                  <a:cubicBezTo>
                    <a:pt x="58" y="0"/>
                    <a:pt x="58" y="0"/>
                    <a:pt x="58" y="0"/>
                  </a:cubicBezTo>
                  <a:cubicBezTo>
                    <a:pt x="57" y="0"/>
                    <a:pt x="56" y="1"/>
                    <a:pt x="56" y="2"/>
                  </a:cubicBezTo>
                  <a:cubicBezTo>
                    <a:pt x="56" y="4"/>
                    <a:pt x="56" y="4"/>
                    <a:pt x="56" y="4"/>
                  </a:cubicBezTo>
                  <a:cubicBezTo>
                    <a:pt x="40" y="4"/>
                    <a:pt x="40" y="4"/>
                    <a:pt x="40" y="4"/>
                  </a:cubicBezTo>
                  <a:cubicBezTo>
                    <a:pt x="40" y="2"/>
                    <a:pt x="40" y="2"/>
                    <a:pt x="40" y="2"/>
                  </a:cubicBezTo>
                  <a:cubicBezTo>
                    <a:pt x="40" y="1"/>
                    <a:pt x="39" y="0"/>
                    <a:pt x="38" y="0"/>
                  </a:cubicBezTo>
                  <a:cubicBezTo>
                    <a:pt x="2" y="0"/>
                    <a:pt x="2" y="0"/>
                    <a:pt x="2" y="0"/>
                  </a:cubicBezTo>
                  <a:cubicBezTo>
                    <a:pt x="1" y="0"/>
                    <a:pt x="0" y="1"/>
                    <a:pt x="0" y="2"/>
                  </a:cubicBezTo>
                  <a:cubicBezTo>
                    <a:pt x="0" y="6"/>
                    <a:pt x="0" y="6"/>
                    <a:pt x="0" y="6"/>
                  </a:cubicBezTo>
                  <a:cubicBezTo>
                    <a:pt x="0" y="9"/>
                    <a:pt x="3" y="12"/>
                    <a:pt x="6" y="12"/>
                  </a:cubicBezTo>
                  <a:cubicBezTo>
                    <a:pt x="90" y="12"/>
                    <a:pt x="90" y="12"/>
                    <a:pt x="90" y="12"/>
                  </a:cubicBezTo>
                  <a:cubicBezTo>
                    <a:pt x="93" y="12"/>
                    <a:pt x="96" y="9"/>
                    <a:pt x="96" y="6"/>
                  </a:cubicBezTo>
                  <a:cubicBezTo>
                    <a:pt x="96" y="2"/>
                    <a:pt x="96" y="2"/>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9" name="Freeform 101">
            <a:extLst>
              <a:ext uri="{FF2B5EF4-FFF2-40B4-BE49-F238E27FC236}">
                <a16:creationId xmlns:a16="http://schemas.microsoft.com/office/drawing/2014/main" id="{F38F7FEF-166A-277A-8864-03FDD0F770FA}"/>
              </a:ext>
            </a:extLst>
          </p:cNvPr>
          <p:cNvSpPr>
            <a:spLocks noEditPoints="1"/>
          </p:cNvSpPr>
          <p:nvPr/>
        </p:nvSpPr>
        <p:spPr bwMode="auto">
          <a:xfrm>
            <a:off x="7189754" y="3743807"/>
            <a:ext cx="270746" cy="270746"/>
          </a:xfrm>
          <a:custGeom>
            <a:avLst/>
            <a:gdLst>
              <a:gd name="T0" fmla="*/ 96 w 96"/>
              <a:gd name="T1" fmla="*/ 46 h 96"/>
              <a:gd name="T2" fmla="*/ 80 w 96"/>
              <a:gd name="T3" fmla="*/ 44 h 96"/>
              <a:gd name="T4" fmla="*/ 94 w 96"/>
              <a:gd name="T5" fmla="*/ 32 h 96"/>
              <a:gd name="T6" fmla="*/ 94 w 96"/>
              <a:gd name="T7" fmla="*/ 28 h 96"/>
              <a:gd name="T8" fmla="*/ 80 w 96"/>
              <a:gd name="T9" fmla="*/ 22 h 96"/>
              <a:gd name="T10" fmla="*/ 68 w 96"/>
              <a:gd name="T11" fmla="*/ 16 h 96"/>
              <a:gd name="T12" fmla="*/ 66 w 96"/>
              <a:gd name="T13" fmla="*/ 0 h 96"/>
              <a:gd name="T14" fmla="*/ 64 w 96"/>
              <a:gd name="T15" fmla="*/ 16 h 96"/>
              <a:gd name="T16" fmla="*/ 48 w 96"/>
              <a:gd name="T17" fmla="*/ 2 h 96"/>
              <a:gd name="T18" fmla="*/ 44 w 96"/>
              <a:gd name="T19" fmla="*/ 2 h 96"/>
              <a:gd name="T20" fmla="*/ 32 w 96"/>
              <a:gd name="T21" fmla="*/ 16 h 96"/>
              <a:gd name="T22" fmla="*/ 30 w 96"/>
              <a:gd name="T23" fmla="*/ 0 h 96"/>
              <a:gd name="T24" fmla="*/ 28 w 96"/>
              <a:gd name="T25" fmla="*/ 16 h 96"/>
              <a:gd name="T26" fmla="*/ 16 w 96"/>
              <a:gd name="T27" fmla="*/ 22 h 96"/>
              <a:gd name="T28" fmla="*/ 2 w 96"/>
              <a:gd name="T29" fmla="*/ 28 h 96"/>
              <a:gd name="T30" fmla="*/ 2 w 96"/>
              <a:gd name="T31" fmla="*/ 32 h 96"/>
              <a:gd name="T32" fmla="*/ 16 w 96"/>
              <a:gd name="T33" fmla="*/ 48 h 96"/>
              <a:gd name="T34" fmla="*/ 0 w 96"/>
              <a:gd name="T35" fmla="*/ 50 h 96"/>
              <a:gd name="T36" fmla="*/ 16 w 96"/>
              <a:gd name="T37" fmla="*/ 52 h 96"/>
              <a:gd name="T38" fmla="*/ 2 w 96"/>
              <a:gd name="T39" fmla="*/ 64 h 96"/>
              <a:gd name="T40" fmla="*/ 2 w 96"/>
              <a:gd name="T41" fmla="*/ 68 h 96"/>
              <a:gd name="T42" fmla="*/ 16 w 96"/>
              <a:gd name="T43" fmla="*/ 74 h 96"/>
              <a:gd name="T44" fmla="*/ 28 w 96"/>
              <a:gd name="T45" fmla="*/ 80 h 96"/>
              <a:gd name="T46" fmla="*/ 30 w 96"/>
              <a:gd name="T47" fmla="*/ 96 h 96"/>
              <a:gd name="T48" fmla="*/ 32 w 96"/>
              <a:gd name="T49" fmla="*/ 80 h 96"/>
              <a:gd name="T50" fmla="*/ 48 w 96"/>
              <a:gd name="T51" fmla="*/ 94 h 96"/>
              <a:gd name="T52" fmla="*/ 52 w 96"/>
              <a:gd name="T53" fmla="*/ 94 h 96"/>
              <a:gd name="T54" fmla="*/ 64 w 96"/>
              <a:gd name="T55" fmla="*/ 80 h 96"/>
              <a:gd name="T56" fmla="*/ 66 w 96"/>
              <a:gd name="T57" fmla="*/ 96 h 96"/>
              <a:gd name="T58" fmla="*/ 68 w 96"/>
              <a:gd name="T59" fmla="*/ 80 h 96"/>
              <a:gd name="T60" fmla="*/ 80 w 96"/>
              <a:gd name="T61" fmla="*/ 74 h 96"/>
              <a:gd name="T62" fmla="*/ 94 w 96"/>
              <a:gd name="T63" fmla="*/ 68 h 96"/>
              <a:gd name="T64" fmla="*/ 94 w 96"/>
              <a:gd name="T65" fmla="*/ 64 h 96"/>
              <a:gd name="T66" fmla="*/ 80 w 96"/>
              <a:gd name="T67" fmla="*/ 48 h 96"/>
              <a:gd name="T68" fmla="*/ 72 w 96"/>
              <a:gd name="T69" fmla="*/ 62 h 96"/>
              <a:gd name="T70" fmla="*/ 34 w 96"/>
              <a:gd name="T71" fmla="*/ 72 h 96"/>
              <a:gd name="T72" fmla="*/ 24 w 96"/>
              <a:gd name="T73" fmla="*/ 34 h 96"/>
              <a:gd name="T74" fmla="*/ 62 w 96"/>
              <a:gd name="T75" fmla="*/ 24 h 96"/>
              <a:gd name="T76" fmla="*/ 72 w 96"/>
              <a:gd name="T7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96">
                <a:moveTo>
                  <a:pt x="94" y="48"/>
                </a:moveTo>
                <a:cubicBezTo>
                  <a:pt x="95" y="48"/>
                  <a:pt x="96" y="47"/>
                  <a:pt x="96" y="46"/>
                </a:cubicBezTo>
                <a:cubicBezTo>
                  <a:pt x="96" y="45"/>
                  <a:pt x="95" y="44"/>
                  <a:pt x="94" y="44"/>
                </a:cubicBezTo>
                <a:cubicBezTo>
                  <a:pt x="80" y="44"/>
                  <a:pt x="80" y="44"/>
                  <a:pt x="80" y="44"/>
                </a:cubicBezTo>
                <a:cubicBezTo>
                  <a:pt x="80" y="32"/>
                  <a:pt x="80" y="32"/>
                  <a:pt x="80" y="32"/>
                </a:cubicBezTo>
                <a:cubicBezTo>
                  <a:pt x="94" y="32"/>
                  <a:pt x="94" y="32"/>
                  <a:pt x="94" y="32"/>
                </a:cubicBezTo>
                <a:cubicBezTo>
                  <a:pt x="95" y="32"/>
                  <a:pt x="96" y="31"/>
                  <a:pt x="96" y="30"/>
                </a:cubicBezTo>
                <a:cubicBezTo>
                  <a:pt x="96" y="29"/>
                  <a:pt x="95" y="28"/>
                  <a:pt x="94" y="28"/>
                </a:cubicBezTo>
                <a:cubicBezTo>
                  <a:pt x="80" y="28"/>
                  <a:pt x="80" y="28"/>
                  <a:pt x="80" y="28"/>
                </a:cubicBezTo>
                <a:cubicBezTo>
                  <a:pt x="80" y="22"/>
                  <a:pt x="80" y="22"/>
                  <a:pt x="80" y="22"/>
                </a:cubicBezTo>
                <a:cubicBezTo>
                  <a:pt x="80" y="19"/>
                  <a:pt x="77" y="16"/>
                  <a:pt x="74" y="16"/>
                </a:cubicBezTo>
                <a:cubicBezTo>
                  <a:pt x="68" y="16"/>
                  <a:pt x="68" y="16"/>
                  <a:pt x="68" y="16"/>
                </a:cubicBezTo>
                <a:cubicBezTo>
                  <a:pt x="68" y="2"/>
                  <a:pt x="68" y="2"/>
                  <a:pt x="68" y="2"/>
                </a:cubicBezTo>
                <a:cubicBezTo>
                  <a:pt x="68" y="1"/>
                  <a:pt x="67" y="0"/>
                  <a:pt x="66" y="0"/>
                </a:cubicBezTo>
                <a:cubicBezTo>
                  <a:pt x="65" y="0"/>
                  <a:pt x="64" y="1"/>
                  <a:pt x="64" y="2"/>
                </a:cubicBezTo>
                <a:cubicBezTo>
                  <a:pt x="64" y="16"/>
                  <a:pt x="64" y="16"/>
                  <a:pt x="64" y="16"/>
                </a:cubicBezTo>
                <a:cubicBezTo>
                  <a:pt x="48" y="16"/>
                  <a:pt x="48" y="16"/>
                  <a:pt x="48" y="16"/>
                </a:cubicBezTo>
                <a:cubicBezTo>
                  <a:pt x="48" y="2"/>
                  <a:pt x="48" y="2"/>
                  <a:pt x="48" y="2"/>
                </a:cubicBezTo>
                <a:cubicBezTo>
                  <a:pt x="48" y="1"/>
                  <a:pt x="47" y="0"/>
                  <a:pt x="46" y="0"/>
                </a:cubicBezTo>
                <a:cubicBezTo>
                  <a:pt x="45" y="0"/>
                  <a:pt x="44" y="1"/>
                  <a:pt x="44" y="2"/>
                </a:cubicBezTo>
                <a:cubicBezTo>
                  <a:pt x="44" y="16"/>
                  <a:pt x="44" y="16"/>
                  <a:pt x="44" y="16"/>
                </a:cubicBezTo>
                <a:cubicBezTo>
                  <a:pt x="32" y="16"/>
                  <a:pt x="32" y="16"/>
                  <a:pt x="32" y="16"/>
                </a:cubicBezTo>
                <a:cubicBezTo>
                  <a:pt x="32" y="2"/>
                  <a:pt x="32" y="2"/>
                  <a:pt x="32" y="2"/>
                </a:cubicBezTo>
                <a:cubicBezTo>
                  <a:pt x="32" y="1"/>
                  <a:pt x="31" y="0"/>
                  <a:pt x="30" y="0"/>
                </a:cubicBezTo>
                <a:cubicBezTo>
                  <a:pt x="29" y="0"/>
                  <a:pt x="28" y="1"/>
                  <a:pt x="28" y="2"/>
                </a:cubicBezTo>
                <a:cubicBezTo>
                  <a:pt x="28" y="16"/>
                  <a:pt x="28" y="16"/>
                  <a:pt x="28" y="16"/>
                </a:cubicBezTo>
                <a:cubicBezTo>
                  <a:pt x="22" y="16"/>
                  <a:pt x="22" y="16"/>
                  <a:pt x="22" y="16"/>
                </a:cubicBezTo>
                <a:cubicBezTo>
                  <a:pt x="19" y="16"/>
                  <a:pt x="16" y="19"/>
                  <a:pt x="16" y="22"/>
                </a:cubicBezTo>
                <a:cubicBezTo>
                  <a:pt x="16" y="28"/>
                  <a:pt x="16" y="28"/>
                  <a:pt x="16" y="28"/>
                </a:cubicBezTo>
                <a:cubicBezTo>
                  <a:pt x="2" y="28"/>
                  <a:pt x="2" y="28"/>
                  <a:pt x="2" y="28"/>
                </a:cubicBezTo>
                <a:cubicBezTo>
                  <a:pt x="1" y="28"/>
                  <a:pt x="0" y="29"/>
                  <a:pt x="0" y="30"/>
                </a:cubicBezTo>
                <a:cubicBezTo>
                  <a:pt x="0" y="31"/>
                  <a:pt x="1" y="32"/>
                  <a:pt x="2" y="32"/>
                </a:cubicBezTo>
                <a:cubicBezTo>
                  <a:pt x="16" y="32"/>
                  <a:pt x="16" y="32"/>
                  <a:pt x="16" y="32"/>
                </a:cubicBezTo>
                <a:cubicBezTo>
                  <a:pt x="16" y="48"/>
                  <a:pt x="16" y="48"/>
                  <a:pt x="16" y="48"/>
                </a:cubicBezTo>
                <a:cubicBezTo>
                  <a:pt x="2" y="48"/>
                  <a:pt x="2" y="48"/>
                  <a:pt x="2" y="48"/>
                </a:cubicBezTo>
                <a:cubicBezTo>
                  <a:pt x="1" y="48"/>
                  <a:pt x="0" y="49"/>
                  <a:pt x="0" y="50"/>
                </a:cubicBezTo>
                <a:cubicBezTo>
                  <a:pt x="0" y="51"/>
                  <a:pt x="1" y="52"/>
                  <a:pt x="2" y="52"/>
                </a:cubicBezTo>
                <a:cubicBezTo>
                  <a:pt x="16" y="52"/>
                  <a:pt x="16" y="52"/>
                  <a:pt x="16" y="52"/>
                </a:cubicBezTo>
                <a:cubicBezTo>
                  <a:pt x="16" y="64"/>
                  <a:pt x="16" y="64"/>
                  <a:pt x="16" y="64"/>
                </a:cubicBezTo>
                <a:cubicBezTo>
                  <a:pt x="2" y="64"/>
                  <a:pt x="2" y="64"/>
                  <a:pt x="2" y="64"/>
                </a:cubicBezTo>
                <a:cubicBezTo>
                  <a:pt x="1" y="64"/>
                  <a:pt x="0" y="65"/>
                  <a:pt x="0" y="66"/>
                </a:cubicBezTo>
                <a:cubicBezTo>
                  <a:pt x="0" y="67"/>
                  <a:pt x="1" y="68"/>
                  <a:pt x="2" y="68"/>
                </a:cubicBezTo>
                <a:cubicBezTo>
                  <a:pt x="16" y="68"/>
                  <a:pt x="16" y="68"/>
                  <a:pt x="16" y="68"/>
                </a:cubicBezTo>
                <a:cubicBezTo>
                  <a:pt x="16" y="74"/>
                  <a:pt x="16" y="74"/>
                  <a:pt x="16" y="74"/>
                </a:cubicBezTo>
                <a:cubicBezTo>
                  <a:pt x="16" y="77"/>
                  <a:pt x="19" y="80"/>
                  <a:pt x="22" y="80"/>
                </a:cubicBezTo>
                <a:cubicBezTo>
                  <a:pt x="28" y="80"/>
                  <a:pt x="28" y="80"/>
                  <a:pt x="28" y="80"/>
                </a:cubicBezTo>
                <a:cubicBezTo>
                  <a:pt x="28" y="94"/>
                  <a:pt x="28" y="94"/>
                  <a:pt x="28" y="94"/>
                </a:cubicBezTo>
                <a:cubicBezTo>
                  <a:pt x="28" y="95"/>
                  <a:pt x="29" y="96"/>
                  <a:pt x="30" y="96"/>
                </a:cubicBezTo>
                <a:cubicBezTo>
                  <a:pt x="31" y="96"/>
                  <a:pt x="32" y="95"/>
                  <a:pt x="32" y="94"/>
                </a:cubicBezTo>
                <a:cubicBezTo>
                  <a:pt x="32" y="80"/>
                  <a:pt x="32" y="80"/>
                  <a:pt x="32" y="80"/>
                </a:cubicBezTo>
                <a:cubicBezTo>
                  <a:pt x="48" y="80"/>
                  <a:pt x="48" y="80"/>
                  <a:pt x="48" y="80"/>
                </a:cubicBezTo>
                <a:cubicBezTo>
                  <a:pt x="48" y="94"/>
                  <a:pt x="48" y="94"/>
                  <a:pt x="48" y="94"/>
                </a:cubicBezTo>
                <a:cubicBezTo>
                  <a:pt x="48" y="95"/>
                  <a:pt x="49" y="96"/>
                  <a:pt x="50" y="96"/>
                </a:cubicBezTo>
                <a:cubicBezTo>
                  <a:pt x="51" y="96"/>
                  <a:pt x="52" y="95"/>
                  <a:pt x="52" y="94"/>
                </a:cubicBezTo>
                <a:cubicBezTo>
                  <a:pt x="52" y="80"/>
                  <a:pt x="52" y="80"/>
                  <a:pt x="52" y="80"/>
                </a:cubicBezTo>
                <a:cubicBezTo>
                  <a:pt x="64" y="80"/>
                  <a:pt x="64" y="80"/>
                  <a:pt x="64" y="80"/>
                </a:cubicBezTo>
                <a:cubicBezTo>
                  <a:pt x="64" y="94"/>
                  <a:pt x="64" y="94"/>
                  <a:pt x="64" y="94"/>
                </a:cubicBezTo>
                <a:cubicBezTo>
                  <a:pt x="64" y="95"/>
                  <a:pt x="65" y="96"/>
                  <a:pt x="66" y="96"/>
                </a:cubicBezTo>
                <a:cubicBezTo>
                  <a:pt x="67" y="96"/>
                  <a:pt x="68" y="95"/>
                  <a:pt x="68" y="94"/>
                </a:cubicBezTo>
                <a:cubicBezTo>
                  <a:pt x="68" y="80"/>
                  <a:pt x="68" y="80"/>
                  <a:pt x="68" y="80"/>
                </a:cubicBezTo>
                <a:cubicBezTo>
                  <a:pt x="74" y="80"/>
                  <a:pt x="74" y="80"/>
                  <a:pt x="74" y="80"/>
                </a:cubicBezTo>
                <a:cubicBezTo>
                  <a:pt x="77" y="80"/>
                  <a:pt x="80" y="77"/>
                  <a:pt x="80" y="74"/>
                </a:cubicBezTo>
                <a:cubicBezTo>
                  <a:pt x="80" y="68"/>
                  <a:pt x="80" y="68"/>
                  <a:pt x="80" y="68"/>
                </a:cubicBezTo>
                <a:cubicBezTo>
                  <a:pt x="94" y="68"/>
                  <a:pt x="94" y="68"/>
                  <a:pt x="94" y="68"/>
                </a:cubicBezTo>
                <a:cubicBezTo>
                  <a:pt x="95" y="68"/>
                  <a:pt x="96" y="67"/>
                  <a:pt x="96" y="66"/>
                </a:cubicBezTo>
                <a:cubicBezTo>
                  <a:pt x="96" y="65"/>
                  <a:pt x="95" y="64"/>
                  <a:pt x="94" y="64"/>
                </a:cubicBezTo>
                <a:cubicBezTo>
                  <a:pt x="80" y="64"/>
                  <a:pt x="80" y="64"/>
                  <a:pt x="80" y="64"/>
                </a:cubicBezTo>
                <a:cubicBezTo>
                  <a:pt x="80" y="48"/>
                  <a:pt x="80" y="48"/>
                  <a:pt x="80" y="48"/>
                </a:cubicBezTo>
                <a:lnTo>
                  <a:pt x="94" y="48"/>
                </a:lnTo>
                <a:close/>
                <a:moveTo>
                  <a:pt x="72" y="62"/>
                </a:moveTo>
                <a:cubicBezTo>
                  <a:pt x="72" y="68"/>
                  <a:pt x="68" y="72"/>
                  <a:pt x="62" y="72"/>
                </a:cubicBezTo>
                <a:cubicBezTo>
                  <a:pt x="34" y="72"/>
                  <a:pt x="34" y="72"/>
                  <a:pt x="34" y="72"/>
                </a:cubicBezTo>
                <a:cubicBezTo>
                  <a:pt x="28" y="72"/>
                  <a:pt x="24" y="68"/>
                  <a:pt x="24" y="62"/>
                </a:cubicBezTo>
                <a:cubicBezTo>
                  <a:pt x="24" y="34"/>
                  <a:pt x="24" y="34"/>
                  <a:pt x="24" y="34"/>
                </a:cubicBezTo>
                <a:cubicBezTo>
                  <a:pt x="24" y="28"/>
                  <a:pt x="28" y="24"/>
                  <a:pt x="34" y="24"/>
                </a:cubicBezTo>
                <a:cubicBezTo>
                  <a:pt x="62" y="24"/>
                  <a:pt x="62" y="24"/>
                  <a:pt x="62" y="24"/>
                </a:cubicBezTo>
                <a:cubicBezTo>
                  <a:pt x="68" y="24"/>
                  <a:pt x="72" y="28"/>
                  <a:pt x="72" y="34"/>
                </a:cubicBezTo>
                <a:lnTo>
                  <a:pt x="72"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0" name="Group 49">
            <a:extLst>
              <a:ext uri="{FF2B5EF4-FFF2-40B4-BE49-F238E27FC236}">
                <a16:creationId xmlns:a16="http://schemas.microsoft.com/office/drawing/2014/main" id="{9FC4C887-B4D5-3F27-C1CF-3D8719FA1680}"/>
              </a:ext>
            </a:extLst>
          </p:cNvPr>
          <p:cNvGrpSpPr/>
          <p:nvPr/>
        </p:nvGrpSpPr>
        <p:grpSpPr>
          <a:xfrm>
            <a:off x="5567755" y="2449711"/>
            <a:ext cx="158632" cy="271938"/>
            <a:chOff x="2755901" y="2163763"/>
            <a:chExt cx="211138" cy="361950"/>
          </a:xfrm>
          <a:solidFill>
            <a:schemeClr val="bg1"/>
          </a:solidFill>
        </p:grpSpPr>
        <p:sp>
          <p:nvSpPr>
            <p:cNvPr id="51" name="Rectangle 87">
              <a:extLst>
                <a:ext uri="{FF2B5EF4-FFF2-40B4-BE49-F238E27FC236}">
                  <a16:creationId xmlns:a16="http://schemas.microsoft.com/office/drawing/2014/main" id="{BEC48494-1BAF-732D-82A1-6346149DE4F2}"/>
                </a:ext>
              </a:extLst>
            </p:cNvPr>
            <p:cNvSpPr>
              <a:spLocks noChangeArrowheads="1"/>
            </p:cNvSpPr>
            <p:nvPr/>
          </p:nvSpPr>
          <p:spPr bwMode="auto">
            <a:xfrm>
              <a:off x="2755901" y="2239963"/>
              <a:ext cx="211138" cy="209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88">
              <a:extLst>
                <a:ext uri="{FF2B5EF4-FFF2-40B4-BE49-F238E27FC236}">
                  <a16:creationId xmlns:a16="http://schemas.microsoft.com/office/drawing/2014/main" id="{D01CCA18-2784-35C2-069F-E8C0BBC207F3}"/>
                </a:ext>
              </a:extLst>
            </p:cNvPr>
            <p:cNvSpPr>
              <a:spLocks noEditPoints="1"/>
            </p:cNvSpPr>
            <p:nvPr/>
          </p:nvSpPr>
          <p:spPr bwMode="auto">
            <a:xfrm>
              <a:off x="2755901" y="2163763"/>
              <a:ext cx="211138" cy="60325"/>
            </a:xfrm>
            <a:custGeom>
              <a:avLst/>
              <a:gdLst>
                <a:gd name="T0" fmla="*/ 56 w 56"/>
                <a:gd name="T1" fmla="*/ 16 h 16"/>
                <a:gd name="T2" fmla="*/ 56 w 56"/>
                <a:gd name="T3" fmla="*/ 10 h 16"/>
                <a:gd name="T4" fmla="*/ 46 w 56"/>
                <a:gd name="T5" fmla="*/ 0 h 16"/>
                <a:gd name="T6" fmla="*/ 10 w 56"/>
                <a:gd name="T7" fmla="*/ 0 h 16"/>
                <a:gd name="T8" fmla="*/ 0 w 56"/>
                <a:gd name="T9" fmla="*/ 10 h 16"/>
                <a:gd name="T10" fmla="*/ 0 w 56"/>
                <a:gd name="T11" fmla="*/ 16 h 16"/>
                <a:gd name="T12" fmla="*/ 56 w 56"/>
                <a:gd name="T13" fmla="*/ 16 h 16"/>
                <a:gd name="T14" fmla="*/ 28 w 56"/>
                <a:gd name="T15" fmla="*/ 6 h 16"/>
                <a:gd name="T16" fmla="*/ 32 w 56"/>
                <a:gd name="T17" fmla="*/ 10 h 16"/>
                <a:gd name="T18" fmla="*/ 28 w 56"/>
                <a:gd name="T19" fmla="*/ 14 h 16"/>
                <a:gd name="T20" fmla="*/ 24 w 56"/>
                <a:gd name="T21" fmla="*/ 10 h 16"/>
                <a:gd name="T22" fmla="*/ 28 w 56"/>
                <a:gd name="T2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6">
                  <a:moveTo>
                    <a:pt x="56" y="16"/>
                  </a:moveTo>
                  <a:cubicBezTo>
                    <a:pt x="56" y="10"/>
                    <a:pt x="56" y="10"/>
                    <a:pt x="56" y="10"/>
                  </a:cubicBezTo>
                  <a:cubicBezTo>
                    <a:pt x="56" y="4"/>
                    <a:pt x="52" y="0"/>
                    <a:pt x="46" y="0"/>
                  </a:cubicBezTo>
                  <a:cubicBezTo>
                    <a:pt x="10" y="0"/>
                    <a:pt x="10" y="0"/>
                    <a:pt x="10" y="0"/>
                  </a:cubicBezTo>
                  <a:cubicBezTo>
                    <a:pt x="4" y="0"/>
                    <a:pt x="0" y="4"/>
                    <a:pt x="0" y="10"/>
                  </a:cubicBezTo>
                  <a:cubicBezTo>
                    <a:pt x="0" y="16"/>
                    <a:pt x="0" y="16"/>
                    <a:pt x="0" y="16"/>
                  </a:cubicBezTo>
                  <a:lnTo>
                    <a:pt x="56" y="16"/>
                  </a:lnTo>
                  <a:close/>
                  <a:moveTo>
                    <a:pt x="28" y="6"/>
                  </a:moveTo>
                  <a:cubicBezTo>
                    <a:pt x="30" y="6"/>
                    <a:pt x="32" y="8"/>
                    <a:pt x="32" y="10"/>
                  </a:cubicBezTo>
                  <a:cubicBezTo>
                    <a:pt x="32" y="12"/>
                    <a:pt x="30" y="14"/>
                    <a:pt x="28" y="14"/>
                  </a:cubicBezTo>
                  <a:cubicBezTo>
                    <a:pt x="26" y="14"/>
                    <a:pt x="24" y="12"/>
                    <a:pt x="24" y="10"/>
                  </a:cubicBezTo>
                  <a:cubicBezTo>
                    <a:pt x="24" y="8"/>
                    <a:pt x="26"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89">
              <a:extLst>
                <a:ext uri="{FF2B5EF4-FFF2-40B4-BE49-F238E27FC236}">
                  <a16:creationId xmlns:a16="http://schemas.microsoft.com/office/drawing/2014/main" id="{C9C32BD8-702D-097A-965E-69B599FC7107}"/>
                </a:ext>
              </a:extLst>
            </p:cNvPr>
            <p:cNvSpPr>
              <a:spLocks noEditPoints="1"/>
            </p:cNvSpPr>
            <p:nvPr/>
          </p:nvSpPr>
          <p:spPr bwMode="auto">
            <a:xfrm>
              <a:off x="2755901" y="2465388"/>
              <a:ext cx="211138" cy="60325"/>
            </a:xfrm>
            <a:custGeom>
              <a:avLst/>
              <a:gdLst>
                <a:gd name="T0" fmla="*/ 0 w 56"/>
                <a:gd name="T1" fmla="*/ 0 h 16"/>
                <a:gd name="T2" fmla="*/ 0 w 56"/>
                <a:gd name="T3" fmla="*/ 6 h 16"/>
                <a:gd name="T4" fmla="*/ 10 w 56"/>
                <a:gd name="T5" fmla="*/ 16 h 16"/>
                <a:gd name="T6" fmla="*/ 46 w 56"/>
                <a:gd name="T7" fmla="*/ 16 h 16"/>
                <a:gd name="T8" fmla="*/ 56 w 56"/>
                <a:gd name="T9" fmla="*/ 6 h 16"/>
                <a:gd name="T10" fmla="*/ 56 w 56"/>
                <a:gd name="T11" fmla="*/ 0 h 16"/>
                <a:gd name="T12" fmla="*/ 0 w 56"/>
                <a:gd name="T13" fmla="*/ 0 h 16"/>
                <a:gd name="T14" fmla="*/ 38 w 56"/>
                <a:gd name="T15" fmla="*/ 8 h 16"/>
                <a:gd name="T16" fmla="*/ 18 w 56"/>
                <a:gd name="T17" fmla="*/ 8 h 16"/>
                <a:gd name="T18" fmla="*/ 16 w 56"/>
                <a:gd name="T19" fmla="*/ 6 h 16"/>
                <a:gd name="T20" fmla="*/ 18 w 56"/>
                <a:gd name="T21" fmla="*/ 4 h 16"/>
                <a:gd name="T22" fmla="*/ 38 w 56"/>
                <a:gd name="T23" fmla="*/ 4 h 16"/>
                <a:gd name="T24" fmla="*/ 40 w 56"/>
                <a:gd name="T25" fmla="*/ 6 h 16"/>
                <a:gd name="T26" fmla="*/ 38 w 56"/>
                <a:gd name="T2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6">
                  <a:moveTo>
                    <a:pt x="0" y="0"/>
                  </a:moveTo>
                  <a:cubicBezTo>
                    <a:pt x="0" y="6"/>
                    <a:pt x="0" y="6"/>
                    <a:pt x="0" y="6"/>
                  </a:cubicBezTo>
                  <a:cubicBezTo>
                    <a:pt x="0" y="12"/>
                    <a:pt x="4" y="16"/>
                    <a:pt x="10" y="16"/>
                  </a:cubicBezTo>
                  <a:cubicBezTo>
                    <a:pt x="46" y="16"/>
                    <a:pt x="46" y="16"/>
                    <a:pt x="46" y="16"/>
                  </a:cubicBezTo>
                  <a:cubicBezTo>
                    <a:pt x="52" y="16"/>
                    <a:pt x="56" y="12"/>
                    <a:pt x="56" y="6"/>
                  </a:cubicBezTo>
                  <a:cubicBezTo>
                    <a:pt x="56" y="0"/>
                    <a:pt x="56" y="0"/>
                    <a:pt x="56" y="0"/>
                  </a:cubicBezTo>
                  <a:lnTo>
                    <a:pt x="0" y="0"/>
                  </a:lnTo>
                  <a:close/>
                  <a:moveTo>
                    <a:pt x="38" y="8"/>
                  </a:moveTo>
                  <a:cubicBezTo>
                    <a:pt x="18" y="8"/>
                    <a:pt x="18" y="8"/>
                    <a:pt x="18" y="8"/>
                  </a:cubicBezTo>
                  <a:cubicBezTo>
                    <a:pt x="17" y="8"/>
                    <a:pt x="16" y="7"/>
                    <a:pt x="16" y="6"/>
                  </a:cubicBezTo>
                  <a:cubicBezTo>
                    <a:pt x="16" y="5"/>
                    <a:pt x="17" y="4"/>
                    <a:pt x="18" y="4"/>
                  </a:cubicBezTo>
                  <a:cubicBezTo>
                    <a:pt x="38" y="4"/>
                    <a:pt x="38" y="4"/>
                    <a:pt x="38" y="4"/>
                  </a:cubicBezTo>
                  <a:cubicBezTo>
                    <a:pt x="39" y="4"/>
                    <a:pt x="40" y="5"/>
                    <a:pt x="40" y="6"/>
                  </a:cubicBezTo>
                  <a:cubicBezTo>
                    <a:pt x="40" y="7"/>
                    <a:pt x="39" y="8"/>
                    <a:pt x="3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4" name="Group 53">
            <a:extLst>
              <a:ext uri="{FF2B5EF4-FFF2-40B4-BE49-F238E27FC236}">
                <a16:creationId xmlns:a16="http://schemas.microsoft.com/office/drawing/2014/main" id="{3E0A4F81-1E8D-75D5-D07F-DA3AB514D802}"/>
              </a:ext>
            </a:extLst>
          </p:cNvPr>
          <p:cNvGrpSpPr/>
          <p:nvPr/>
        </p:nvGrpSpPr>
        <p:grpSpPr>
          <a:xfrm>
            <a:off x="6459883" y="4774102"/>
            <a:ext cx="270745" cy="273132"/>
            <a:chOff x="4862513" y="2882900"/>
            <a:chExt cx="360362" cy="363538"/>
          </a:xfrm>
          <a:solidFill>
            <a:schemeClr val="bg1"/>
          </a:solidFill>
        </p:grpSpPr>
        <p:sp>
          <p:nvSpPr>
            <p:cNvPr id="55" name="Freeform 96">
              <a:extLst>
                <a:ext uri="{FF2B5EF4-FFF2-40B4-BE49-F238E27FC236}">
                  <a16:creationId xmlns:a16="http://schemas.microsoft.com/office/drawing/2014/main" id="{467FE486-3E8F-054E-2293-99CFC123857B}"/>
                </a:ext>
              </a:extLst>
            </p:cNvPr>
            <p:cNvSpPr>
              <a:spLocks noEditPoints="1"/>
            </p:cNvSpPr>
            <p:nvPr/>
          </p:nvSpPr>
          <p:spPr bwMode="auto">
            <a:xfrm>
              <a:off x="4862513" y="2882900"/>
              <a:ext cx="255588" cy="333375"/>
            </a:xfrm>
            <a:custGeom>
              <a:avLst/>
              <a:gdLst>
                <a:gd name="T0" fmla="*/ 60 w 68"/>
                <a:gd name="T1" fmla="*/ 78 h 88"/>
                <a:gd name="T2" fmla="*/ 56 w 68"/>
                <a:gd name="T3" fmla="*/ 72 h 88"/>
                <a:gd name="T4" fmla="*/ 8 w 68"/>
                <a:gd name="T5" fmla="*/ 72 h 88"/>
                <a:gd name="T6" fmla="*/ 8 w 68"/>
                <a:gd name="T7" fmla="*/ 8 h 88"/>
                <a:gd name="T8" fmla="*/ 60 w 68"/>
                <a:gd name="T9" fmla="*/ 8 h 88"/>
                <a:gd name="T10" fmla="*/ 60 w 68"/>
                <a:gd name="T11" fmla="*/ 50 h 88"/>
                <a:gd name="T12" fmla="*/ 60 w 68"/>
                <a:gd name="T13" fmla="*/ 50 h 88"/>
                <a:gd name="T14" fmla="*/ 67 w 68"/>
                <a:gd name="T15" fmla="*/ 53 h 88"/>
                <a:gd name="T16" fmla="*/ 67 w 68"/>
                <a:gd name="T17" fmla="*/ 53 h 88"/>
                <a:gd name="T18" fmla="*/ 68 w 68"/>
                <a:gd name="T19" fmla="*/ 54 h 88"/>
                <a:gd name="T20" fmla="*/ 68 w 68"/>
                <a:gd name="T21" fmla="*/ 26 h 88"/>
                <a:gd name="T22" fmla="*/ 68 w 68"/>
                <a:gd name="T23" fmla="*/ 8 h 88"/>
                <a:gd name="T24" fmla="*/ 60 w 68"/>
                <a:gd name="T25" fmla="*/ 0 h 88"/>
                <a:gd name="T26" fmla="*/ 8 w 68"/>
                <a:gd name="T27" fmla="*/ 0 h 88"/>
                <a:gd name="T28" fmla="*/ 0 w 68"/>
                <a:gd name="T29" fmla="*/ 8 h 88"/>
                <a:gd name="T30" fmla="*/ 0 w 68"/>
                <a:gd name="T31" fmla="*/ 80 h 88"/>
                <a:gd name="T32" fmla="*/ 8 w 68"/>
                <a:gd name="T33" fmla="*/ 88 h 88"/>
                <a:gd name="T34" fmla="*/ 8 w 68"/>
                <a:gd name="T35" fmla="*/ 88 h 88"/>
                <a:gd name="T36" fmla="*/ 63 w 68"/>
                <a:gd name="T37" fmla="*/ 88 h 88"/>
                <a:gd name="T38" fmla="*/ 60 w 68"/>
                <a:gd name="T39" fmla="*/ 80 h 88"/>
                <a:gd name="T40" fmla="*/ 60 w 68"/>
                <a:gd name="T41" fmla="*/ 78 h 88"/>
                <a:gd name="T42" fmla="*/ 20 w 68"/>
                <a:gd name="T43" fmla="*/ 80 h 88"/>
                <a:gd name="T44" fmla="*/ 18 w 68"/>
                <a:gd name="T45" fmla="*/ 78 h 88"/>
                <a:gd name="T46" fmla="*/ 20 w 68"/>
                <a:gd name="T47" fmla="*/ 76 h 88"/>
                <a:gd name="T48" fmla="*/ 22 w 68"/>
                <a:gd name="T49" fmla="*/ 78 h 88"/>
                <a:gd name="T50" fmla="*/ 20 w 68"/>
                <a:gd name="T51" fmla="*/ 80 h 88"/>
                <a:gd name="T52" fmla="*/ 38 w 68"/>
                <a:gd name="T53" fmla="*/ 80 h 88"/>
                <a:gd name="T54" fmla="*/ 26 w 68"/>
                <a:gd name="T55" fmla="*/ 80 h 88"/>
                <a:gd name="T56" fmla="*/ 26 w 68"/>
                <a:gd name="T57" fmla="*/ 76 h 88"/>
                <a:gd name="T58" fmla="*/ 38 w 68"/>
                <a:gd name="T59" fmla="*/ 76 h 88"/>
                <a:gd name="T60" fmla="*/ 38 w 68"/>
                <a:gd name="T61" fmla="*/ 80 h 88"/>
                <a:gd name="T62" fmla="*/ 44 w 68"/>
                <a:gd name="T63" fmla="*/ 80 h 88"/>
                <a:gd name="T64" fmla="*/ 42 w 68"/>
                <a:gd name="T65" fmla="*/ 78 h 88"/>
                <a:gd name="T66" fmla="*/ 44 w 68"/>
                <a:gd name="T67" fmla="*/ 76 h 88"/>
                <a:gd name="T68" fmla="*/ 46 w 68"/>
                <a:gd name="T69" fmla="*/ 78 h 88"/>
                <a:gd name="T70" fmla="*/ 44 w 6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8">
                  <a:moveTo>
                    <a:pt x="60" y="78"/>
                  </a:moveTo>
                  <a:cubicBezTo>
                    <a:pt x="56" y="72"/>
                    <a:pt x="56" y="72"/>
                    <a:pt x="56" y="72"/>
                  </a:cubicBezTo>
                  <a:cubicBezTo>
                    <a:pt x="8" y="72"/>
                    <a:pt x="8" y="72"/>
                    <a:pt x="8" y="72"/>
                  </a:cubicBezTo>
                  <a:cubicBezTo>
                    <a:pt x="8" y="8"/>
                    <a:pt x="8" y="8"/>
                    <a:pt x="8" y="8"/>
                  </a:cubicBezTo>
                  <a:cubicBezTo>
                    <a:pt x="60" y="8"/>
                    <a:pt x="60" y="8"/>
                    <a:pt x="60" y="8"/>
                  </a:cubicBezTo>
                  <a:cubicBezTo>
                    <a:pt x="60" y="50"/>
                    <a:pt x="60" y="50"/>
                    <a:pt x="60" y="50"/>
                  </a:cubicBezTo>
                  <a:cubicBezTo>
                    <a:pt x="60" y="50"/>
                    <a:pt x="60" y="50"/>
                    <a:pt x="60" y="50"/>
                  </a:cubicBezTo>
                  <a:cubicBezTo>
                    <a:pt x="63" y="50"/>
                    <a:pt x="65" y="51"/>
                    <a:pt x="67" y="53"/>
                  </a:cubicBezTo>
                  <a:cubicBezTo>
                    <a:pt x="67" y="53"/>
                    <a:pt x="67" y="53"/>
                    <a:pt x="67" y="53"/>
                  </a:cubicBezTo>
                  <a:cubicBezTo>
                    <a:pt x="68" y="54"/>
                    <a:pt x="68" y="54"/>
                    <a:pt x="68" y="54"/>
                  </a:cubicBezTo>
                  <a:cubicBezTo>
                    <a:pt x="68" y="26"/>
                    <a:pt x="68" y="26"/>
                    <a:pt x="68" y="26"/>
                  </a:cubicBezTo>
                  <a:cubicBezTo>
                    <a:pt x="68" y="8"/>
                    <a:pt x="68" y="8"/>
                    <a:pt x="68" y="8"/>
                  </a:cubicBezTo>
                  <a:cubicBezTo>
                    <a:pt x="68" y="4"/>
                    <a:pt x="64" y="0"/>
                    <a:pt x="60" y="0"/>
                  </a:cubicBezTo>
                  <a:cubicBezTo>
                    <a:pt x="8" y="0"/>
                    <a:pt x="8" y="0"/>
                    <a:pt x="8" y="0"/>
                  </a:cubicBezTo>
                  <a:cubicBezTo>
                    <a:pt x="4" y="0"/>
                    <a:pt x="0" y="4"/>
                    <a:pt x="0" y="8"/>
                  </a:cubicBezTo>
                  <a:cubicBezTo>
                    <a:pt x="0" y="80"/>
                    <a:pt x="0" y="80"/>
                    <a:pt x="0" y="80"/>
                  </a:cubicBezTo>
                  <a:cubicBezTo>
                    <a:pt x="0" y="84"/>
                    <a:pt x="4" y="88"/>
                    <a:pt x="8" y="88"/>
                  </a:cubicBezTo>
                  <a:cubicBezTo>
                    <a:pt x="8" y="88"/>
                    <a:pt x="8" y="88"/>
                    <a:pt x="8" y="88"/>
                  </a:cubicBezTo>
                  <a:cubicBezTo>
                    <a:pt x="63" y="88"/>
                    <a:pt x="63" y="88"/>
                    <a:pt x="63" y="88"/>
                  </a:cubicBezTo>
                  <a:cubicBezTo>
                    <a:pt x="61" y="85"/>
                    <a:pt x="60" y="82"/>
                    <a:pt x="60" y="80"/>
                  </a:cubicBezTo>
                  <a:lnTo>
                    <a:pt x="60" y="78"/>
                  </a:lnTo>
                  <a:close/>
                  <a:moveTo>
                    <a:pt x="20" y="80"/>
                  </a:moveTo>
                  <a:cubicBezTo>
                    <a:pt x="19" y="80"/>
                    <a:pt x="18" y="79"/>
                    <a:pt x="18" y="78"/>
                  </a:cubicBezTo>
                  <a:cubicBezTo>
                    <a:pt x="18" y="77"/>
                    <a:pt x="19" y="76"/>
                    <a:pt x="20" y="76"/>
                  </a:cubicBezTo>
                  <a:cubicBezTo>
                    <a:pt x="21" y="76"/>
                    <a:pt x="22" y="77"/>
                    <a:pt x="22" y="78"/>
                  </a:cubicBezTo>
                  <a:cubicBezTo>
                    <a:pt x="22" y="79"/>
                    <a:pt x="21" y="80"/>
                    <a:pt x="20" y="80"/>
                  </a:cubicBezTo>
                  <a:close/>
                  <a:moveTo>
                    <a:pt x="38" y="80"/>
                  </a:moveTo>
                  <a:cubicBezTo>
                    <a:pt x="26" y="80"/>
                    <a:pt x="26" y="80"/>
                    <a:pt x="26" y="80"/>
                  </a:cubicBezTo>
                  <a:cubicBezTo>
                    <a:pt x="26" y="76"/>
                    <a:pt x="26" y="76"/>
                    <a:pt x="26" y="76"/>
                  </a:cubicBezTo>
                  <a:cubicBezTo>
                    <a:pt x="38" y="76"/>
                    <a:pt x="38" y="76"/>
                    <a:pt x="38" y="76"/>
                  </a:cubicBezTo>
                  <a:lnTo>
                    <a:pt x="38" y="80"/>
                  </a:lnTo>
                  <a:close/>
                  <a:moveTo>
                    <a:pt x="44" y="80"/>
                  </a:moveTo>
                  <a:cubicBezTo>
                    <a:pt x="43" y="80"/>
                    <a:pt x="42" y="79"/>
                    <a:pt x="42" y="78"/>
                  </a:cubicBezTo>
                  <a:cubicBezTo>
                    <a:pt x="42" y="77"/>
                    <a:pt x="43" y="76"/>
                    <a:pt x="44" y="76"/>
                  </a:cubicBezTo>
                  <a:cubicBezTo>
                    <a:pt x="45" y="76"/>
                    <a:pt x="46" y="77"/>
                    <a:pt x="46" y="78"/>
                  </a:cubicBezTo>
                  <a:cubicBezTo>
                    <a:pt x="46" y="79"/>
                    <a:pt x="45" y="80"/>
                    <a:pt x="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97">
              <a:extLst>
                <a:ext uri="{FF2B5EF4-FFF2-40B4-BE49-F238E27FC236}">
                  <a16:creationId xmlns:a16="http://schemas.microsoft.com/office/drawing/2014/main" id="{6D5F7C6C-DB3F-8EA2-2887-50F8B4355D52}"/>
                </a:ext>
              </a:extLst>
            </p:cNvPr>
            <p:cNvSpPr>
              <a:spLocks/>
            </p:cNvSpPr>
            <p:nvPr/>
          </p:nvSpPr>
          <p:spPr bwMode="auto">
            <a:xfrm>
              <a:off x="5060950" y="3005138"/>
              <a:ext cx="161925" cy="241300"/>
            </a:xfrm>
            <a:custGeom>
              <a:avLst/>
              <a:gdLst>
                <a:gd name="T0" fmla="*/ 42 w 43"/>
                <a:gd name="T1" fmla="*/ 61 h 64"/>
                <a:gd name="T2" fmla="*/ 31 w 43"/>
                <a:gd name="T3" fmla="*/ 46 h 64"/>
                <a:gd name="T4" fmla="*/ 31 w 43"/>
                <a:gd name="T5" fmla="*/ 46 h 64"/>
                <a:gd name="T6" fmla="*/ 31 w 43"/>
                <a:gd name="T7" fmla="*/ 45 h 64"/>
                <a:gd name="T8" fmla="*/ 31 w 43"/>
                <a:gd name="T9" fmla="*/ 45 h 64"/>
                <a:gd name="T10" fmla="*/ 31 w 43"/>
                <a:gd name="T11" fmla="*/ 18 h 64"/>
                <a:gd name="T12" fmla="*/ 22 w 43"/>
                <a:gd name="T13" fmla="*/ 1 h 64"/>
                <a:gd name="T14" fmla="*/ 22 w 43"/>
                <a:gd name="T15" fmla="*/ 1 h 64"/>
                <a:gd name="T16" fmla="*/ 20 w 43"/>
                <a:gd name="T17" fmla="*/ 0 h 64"/>
                <a:gd name="T18" fmla="*/ 19 w 43"/>
                <a:gd name="T19" fmla="*/ 2 h 64"/>
                <a:gd name="T20" fmla="*/ 19 w 43"/>
                <a:gd name="T21" fmla="*/ 27 h 64"/>
                <a:gd name="T22" fmla="*/ 19 w 43"/>
                <a:gd name="T23" fmla="*/ 33 h 64"/>
                <a:gd name="T24" fmla="*/ 15 w 43"/>
                <a:gd name="T25" fmla="*/ 28 h 64"/>
                <a:gd name="T26" fmla="*/ 15 w 43"/>
                <a:gd name="T27" fmla="*/ 28 h 64"/>
                <a:gd name="T28" fmla="*/ 11 w 43"/>
                <a:gd name="T29" fmla="*/ 24 h 64"/>
                <a:gd name="T30" fmla="*/ 3 w 43"/>
                <a:gd name="T31" fmla="*/ 24 h 64"/>
                <a:gd name="T32" fmla="*/ 2 w 43"/>
                <a:gd name="T33" fmla="*/ 32 h 64"/>
                <a:gd name="T34" fmla="*/ 7 w 43"/>
                <a:gd name="T35" fmla="*/ 39 h 64"/>
                <a:gd name="T36" fmla="*/ 7 w 43"/>
                <a:gd name="T37" fmla="*/ 39 h 64"/>
                <a:gd name="T38" fmla="*/ 11 w 43"/>
                <a:gd name="T39" fmla="*/ 44 h 64"/>
                <a:gd name="T40" fmla="*/ 11 w 43"/>
                <a:gd name="T41" fmla="*/ 45 h 64"/>
                <a:gd name="T42" fmla="*/ 11 w 43"/>
                <a:gd name="T43" fmla="*/ 48 h 64"/>
                <a:gd name="T44" fmla="*/ 14 w 43"/>
                <a:gd name="T45" fmla="*/ 56 h 64"/>
                <a:gd name="T46" fmla="*/ 14 w 43"/>
                <a:gd name="T47" fmla="*/ 56 h 64"/>
                <a:gd name="T48" fmla="*/ 19 w 43"/>
                <a:gd name="T49" fmla="*/ 63 h 64"/>
                <a:gd name="T50" fmla="*/ 21 w 43"/>
                <a:gd name="T51" fmla="*/ 64 h 64"/>
                <a:gd name="T52" fmla="*/ 41 w 43"/>
                <a:gd name="T53" fmla="*/ 64 h 64"/>
                <a:gd name="T54" fmla="*/ 41 w 43"/>
                <a:gd name="T55" fmla="*/ 64 h 64"/>
                <a:gd name="T56" fmla="*/ 43 w 43"/>
                <a:gd name="T57" fmla="*/ 62 h 64"/>
                <a:gd name="T58" fmla="*/ 42 w 43"/>
                <a:gd name="T5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64">
                  <a:moveTo>
                    <a:pt x="42" y="61"/>
                  </a:moveTo>
                  <a:cubicBezTo>
                    <a:pt x="35" y="51"/>
                    <a:pt x="38" y="55"/>
                    <a:pt x="31" y="46"/>
                  </a:cubicBezTo>
                  <a:cubicBezTo>
                    <a:pt x="31" y="46"/>
                    <a:pt x="31" y="46"/>
                    <a:pt x="31" y="46"/>
                  </a:cubicBezTo>
                  <a:cubicBezTo>
                    <a:pt x="31" y="45"/>
                    <a:pt x="31" y="45"/>
                    <a:pt x="31" y="45"/>
                  </a:cubicBezTo>
                  <a:cubicBezTo>
                    <a:pt x="31" y="45"/>
                    <a:pt x="31" y="45"/>
                    <a:pt x="31" y="45"/>
                  </a:cubicBezTo>
                  <a:cubicBezTo>
                    <a:pt x="31" y="18"/>
                    <a:pt x="31" y="18"/>
                    <a:pt x="31" y="18"/>
                  </a:cubicBezTo>
                  <a:cubicBezTo>
                    <a:pt x="31" y="11"/>
                    <a:pt x="30" y="8"/>
                    <a:pt x="22" y="1"/>
                  </a:cubicBezTo>
                  <a:cubicBezTo>
                    <a:pt x="22" y="1"/>
                    <a:pt x="22" y="1"/>
                    <a:pt x="22" y="1"/>
                  </a:cubicBezTo>
                  <a:cubicBezTo>
                    <a:pt x="22" y="0"/>
                    <a:pt x="21" y="0"/>
                    <a:pt x="20" y="0"/>
                  </a:cubicBezTo>
                  <a:cubicBezTo>
                    <a:pt x="19" y="1"/>
                    <a:pt x="19" y="1"/>
                    <a:pt x="19" y="2"/>
                  </a:cubicBezTo>
                  <a:cubicBezTo>
                    <a:pt x="19" y="27"/>
                    <a:pt x="19" y="27"/>
                    <a:pt x="19" y="27"/>
                  </a:cubicBezTo>
                  <a:cubicBezTo>
                    <a:pt x="19" y="33"/>
                    <a:pt x="19" y="33"/>
                    <a:pt x="19" y="33"/>
                  </a:cubicBezTo>
                  <a:cubicBezTo>
                    <a:pt x="15" y="28"/>
                    <a:pt x="15" y="28"/>
                    <a:pt x="15" y="28"/>
                  </a:cubicBezTo>
                  <a:cubicBezTo>
                    <a:pt x="15" y="28"/>
                    <a:pt x="15" y="28"/>
                    <a:pt x="15" y="28"/>
                  </a:cubicBezTo>
                  <a:cubicBezTo>
                    <a:pt x="11" y="24"/>
                    <a:pt x="11" y="24"/>
                    <a:pt x="11" y="24"/>
                  </a:cubicBezTo>
                  <a:cubicBezTo>
                    <a:pt x="9" y="21"/>
                    <a:pt x="5" y="21"/>
                    <a:pt x="3" y="24"/>
                  </a:cubicBezTo>
                  <a:cubicBezTo>
                    <a:pt x="0" y="26"/>
                    <a:pt x="1" y="30"/>
                    <a:pt x="2" y="32"/>
                  </a:cubicBezTo>
                  <a:cubicBezTo>
                    <a:pt x="7" y="39"/>
                    <a:pt x="7" y="39"/>
                    <a:pt x="7" y="39"/>
                  </a:cubicBezTo>
                  <a:cubicBezTo>
                    <a:pt x="7" y="39"/>
                    <a:pt x="7" y="39"/>
                    <a:pt x="7" y="39"/>
                  </a:cubicBezTo>
                  <a:cubicBezTo>
                    <a:pt x="11" y="44"/>
                    <a:pt x="11" y="44"/>
                    <a:pt x="11" y="44"/>
                  </a:cubicBezTo>
                  <a:cubicBezTo>
                    <a:pt x="11" y="44"/>
                    <a:pt x="11" y="45"/>
                    <a:pt x="11" y="45"/>
                  </a:cubicBezTo>
                  <a:cubicBezTo>
                    <a:pt x="11" y="48"/>
                    <a:pt x="11" y="48"/>
                    <a:pt x="11" y="48"/>
                  </a:cubicBezTo>
                  <a:cubicBezTo>
                    <a:pt x="11" y="50"/>
                    <a:pt x="12" y="53"/>
                    <a:pt x="14" y="56"/>
                  </a:cubicBezTo>
                  <a:cubicBezTo>
                    <a:pt x="14" y="56"/>
                    <a:pt x="14" y="56"/>
                    <a:pt x="14" y="56"/>
                  </a:cubicBezTo>
                  <a:cubicBezTo>
                    <a:pt x="16" y="59"/>
                    <a:pt x="18" y="61"/>
                    <a:pt x="19" y="63"/>
                  </a:cubicBezTo>
                  <a:cubicBezTo>
                    <a:pt x="20" y="64"/>
                    <a:pt x="20" y="64"/>
                    <a:pt x="21" y="64"/>
                  </a:cubicBezTo>
                  <a:cubicBezTo>
                    <a:pt x="41" y="64"/>
                    <a:pt x="41" y="64"/>
                    <a:pt x="41" y="64"/>
                  </a:cubicBezTo>
                  <a:cubicBezTo>
                    <a:pt x="41" y="64"/>
                    <a:pt x="41" y="64"/>
                    <a:pt x="41" y="64"/>
                  </a:cubicBezTo>
                  <a:cubicBezTo>
                    <a:pt x="42" y="64"/>
                    <a:pt x="43" y="63"/>
                    <a:pt x="43" y="62"/>
                  </a:cubicBezTo>
                  <a:cubicBezTo>
                    <a:pt x="43" y="61"/>
                    <a:pt x="43" y="61"/>
                    <a:pt x="4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98">
              <a:extLst>
                <a:ext uri="{FF2B5EF4-FFF2-40B4-BE49-F238E27FC236}">
                  <a16:creationId xmlns:a16="http://schemas.microsoft.com/office/drawing/2014/main" id="{68D002D6-E788-E4BC-FC9A-13B586B449E2}"/>
                </a:ext>
              </a:extLst>
            </p:cNvPr>
            <p:cNvSpPr>
              <a:spLocks noChangeArrowheads="1"/>
            </p:cNvSpPr>
            <p:nvPr/>
          </p:nvSpPr>
          <p:spPr bwMode="auto">
            <a:xfrm>
              <a:off x="4937125" y="3079750"/>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99">
              <a:extLst>
                <a:ext uri="{FF2B5EF4-FFF2-40B4-BE49-F238E27FC236}">
                  <a16:creationId xmlns:a16="http://schemas.microsoft.com/office/drawing/2014/main" id="{67A50C3D-0308-A904-751F-1146CD248574}"/>
                </a:ext>
              </a:extLst>
            </p:cNvPr>
            <p:cNvSpPr>
              <a:spLocks noChangeArrowheads="1"/>
            </p:cNvSpPr>
            <p:nvPr/>
          </p:nvSpPr>
          <p:spPr bwMode="auto">
            <a:xfrm>
              <a:off x="4937125" y="3049588"/>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100">
              <a:extLst>
                <a:ext uri="{FF2B5EF4-FFF2-40B4-BE49-F238E27FC236}">
                  <a16:creationId xmlns:a16="http://schemas.microsoft.com/office/drawing/2014/main" id="{00F8E163-CBCF-9601-5E02-FBEDBEF38B8C}"/>
                </a:ext>
              </a:extLst>
            </p:cNvPr>
            <p:cNvSpPr>
              <a:spLocks noChangeArrowheads="1"/>
            </p:cNvSpPr>
            <p:nvPr/>
          </p:nvSpPr>
          <p:spPr bwMode="auto">
            <a:xfrm>
              <a:off x="4937125" y="3019425"/>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101">
              <a:extLst>
                <a:ext uri="{FF2B5EF4-FFF2-40B4-BE49-F238E27FC236}">
                  <a16:creationId xmlns:a16="http://schemas.microsoft.com/office/drawing/2014/main" id="{367302BB-7DA0-9CE3-3809-6DACFED175FB}"/>
                </a:ext>
              </a:extLst>
            </p:cNvPr>
            <p:cNvSpPr>
              <a:spLocks noChangeArrowheads="1"/>
            </p:cNvSpPr>
            <p:nvPr/>
          </p:nvSpPr>
          <p:spPr bwMode="auto">
            <a:xfrm>
              <a:off x="4937125" y="2989263"/>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102">
              <a:extLst>
                <a:ext uri="{FF2B5EF4-FFF2-40B4-BE49-F238E27FC236}">
                  <a16:creationId xmlns:a16="http://schemas.microsoft.com/office/drawing/2014/main" id="{FA88247B-6B7B-BECC-E4D0-50B5F43D9B8D}"/>
                </a:ext>
              </a:extLst>
            </p:cNvPr>
            <p:cNvSpPr>
              <a:spLocks noChangeArrowheads="1"/>
            </p:cNvSpPr>
            <p:nvPr/>
          </p:nvSpPr>
          <p:spPr bwMode="auto">
            <a:xfrm>
              <a:off x="4937125" y="2959100"/>
              <a:ext cx="603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 name="Group 61">
            <a:extLst>
              <a:ext uri="{FF2B5EF4-FFF2-40B4-BE49-F238E27FC236}">
                <a16:creationId xmlns:a16="http://schemas.microsoft.com/office/drawing/2014/main" id="{7864F34F-6B92-E016-3A50-28797CEC1420}"/>
              </a:ext>
            </a:extLst>
          </p:cNvPr>
          <p:cNvGrpSpPr/>
          <p:nvPr/>
        </p:nvGrpSpPr>
        <p:grpSpPr>
          <a:xfrm>
            <a:off x="4745604" y="3456205"/>
            <a:ext cx="262396" cy="258329"/>
            <a:chOff x="2706688" y="2909888"/>
            <a:chExt cx="349250" cy="284162"/>
          </a:xfrm>
          <a:solidFill>
            <a:schemeClr val="bg1"/>
          </a:solidFill>
        </p:grpSpPr>
        <p:sp>
          <p:nvSpPr>
            <p:cNvPr id="63" name="Freeform 159">
              <a:extLst>
                <a:ext uri="{FF2B5EF4-FFF2-40B4-BE49-F238E27FC236}">
                  <a16:creationId xmlns:a16="http://schemas.microsoft.com/office/drawing/2014/main" id="{7590E55D-D9FF-2671-299D-D3F92CE95F0C}"/>
                </a:ext>
              </a:extLst>
            </p:cNvPr>
            <p:cNvSpPr>
              <a:spLocks/>
            </p:cNvSpPr>
            <p:nvPr/>
          </p:nvSpPr>
          <p:spPr bwMode="auto">
            <a:xfrm>
              <a:off x="2773363" y="3095625"/>
              <a:ext cx="46038" cy="30163"/>
            </a:xfrm>
            <a:custGeom>
              <a:avLst/>
              <a:gdLst>
                <a:gd name="T0" fmla="*/ 29 w 29"/>
                <a:gd name="T1" fmla="*/ 0 h 19"/>
                <a:gd name="T2" fmla="*/ 19 w 29"/>
                <a:gd name="T3" fmla="*/ 0 h 19"/>
                <a:gd name="T4" fmla="*/ 10 w 29"/>
                <a:gd name="T5" fmla="*/ 0 h 19"/>
                <a:gd name="T6" fmla="*/ 0 w 29"/>
                <a:gd name="T7" fmla="*/ 0 h 19"/>
                <a:gd name="T8" fmla="*/ 0 w 29"/>
                <a:gd name="T9" fmla="*/ 19 h 19"/>
                <a:gd name="T10" fmla="*/ 10 w 29"/>
                <a:gd name="T11" fmla="*/ 19 h 19"/>
                <a:gd name="T12" fmla="*/ 19 w 29"/>
                <a:gd name="T13" fmla="*/ 19 h 19"/>
                <a:gd name="T14" fmla="*/ 29 w 29"/>
                <a:gd name="T15" fmla="*/ 19 h 19"/>
                <a:gd name="T16" fmla="*/ 29 w 2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9">
                  <a:moveTo>
                    <a:pt x="29" y="0"/>
                  </a:moveTo>
                  <a:lnTo>
                    <a:pt x="19" y="0"/>
                  </a:lnTo>
                  <a:lnTo>
                    <a:pt x="10" y="0"/>
                  </a:lnTo>
                  <a:lnTo>
                    <a:pt x="0" y="0"/>
                  </a:lnTo>
                  <a:lnTo>
                    <a:pt x="0" y="19"/>
                  </a:lnTo>
                  <a:lnTo>
                    <a:pt x="10" y="19"/>
                  </a:lnTo>
                  <a:lnTo>
                    <a:pt x="19" y="19"/>
                  </a:lnTo>
                  <a:lnTo>
                    <a:pt x="29" y="19"/>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160">
              <a:extLst>
                <a:ext uri="{FF2B5EF4-FFF2-40B4-BE49-F238E27FC236}">
                  <a16:creationId xmlns:a16="http://schemas.microsoft.com/office/drawing/2014/main" id="{1C1A7419-D94F-D6C7-598D-81F15315C801}"/>
                </a:ext>
              </a:extLst>
            </p:cNvPr>
            <p:cNvSpPr>
              <a:spLocks noChangeArrowheads="1"/>
            </p:cNvSpPr>
            <p:nvPr/>
          </p:nvSpPr>
          <p:spPr bwMode="auto">
            <a:xfrm>
              <a:off x="2789238" y="3141663"/>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61">
              <a:extLst>
                <a:ext uri="{FF2B5EF4-FFF2-40B4-BE49-F238E27FC236}">
                  <a16:creationId xmlns:a16="http://schemas.microsoft.com/office/drawing/2014/main" id="{2830892B-4B4D-6FBA-13F2-D445BD300B79}"/>
                </a:ext>
              </a:extLst>
            </p:cNvPr>
            <p:cNvSpPr>
              <a:spLocks/>
            </p:cNvSpPr>
            <p:nvPr/>
          </p:nvSpPr>
          <p:spPr bwMode="auto">
            <a:xfrm>
              <a:off x="2819400" y="3041650"/>
              <a:ext cx="236538" cy="152400"/>
            </a:xfrm>
            <a:custGeom>
              <a:avLst/>
              <a:gdLst>
                <a:gd name="T0" fmla="*/ 59 w 63"/>
                <a:gd name="T1" fmla="*/ 16 h 40"/>
                <a:gd name="T2" fmla="*/ 55 w 63"/>
                <a:gd name="T3" fmla="*/ 16 h 40"/>
                <a:gd name="T4" fmla="*/ 55 w 63"/>
                <a:gd name="T5" fmla="*/ 8 h 40"/>
                <a:gd name="T6" fmla="*/ 47 w 63"/>
                <a:gd name="T7" fmla="*/ 8 h 40"/>
                <a:gd name="T8" fmla="*/ 47 w 63"/>
                <a:gd name="T9" fmla="*/ 0 h 40"/>
                <a:gd name="T10" fmla="*/ 36 w 63"/>
                <a:gd name="T11" fmla="*/ 0 h 40"/>
                <a:gd name="T12" fmla="*/ 28 w 63"/>
                <a:gd name="T13" fmla="*/ 0 h 40"/>
                <a:gd name="T14" fmla="*/ 23 w 63"/>
                <a:gd name="T15" fmla="*/ 0 h 40"/>
                <a:gd name="T16" fmla="*/ 6 w 63"/>
                <a:gd name="T17" fmla="*/ 4 h 40"/>
                <a:gd name="T18" fmla="*/ 0 w 63"/>
                <a:gd name="T19" fmla="*/ 4 h 40"/>
                <a:gd name="T20" fmla="*/ 0 w 63"/>
                <a:gd name="T21" fmla="*/ 10 h 40"/>
                <a:gd name="T22" fmla="*/ 2 w 63"/>
                <a:gd name="T23" fmla="*/ 10 h 40"/>
                <a:gd name="T24" fmla="*/ 4 w 63"/>
                <a:gd name="T25" fmla="*/ 12 h 40"/>
                <a:gd name="T26" fmla="*/ 4 w 63"/>
                <a:gd name="T27" fmla="*/ 24 h 40"/>
                <a:gd name="T28" fmla="*/ 2 w 63"/>
                <a:gd name="T29" fmla="*/ 26 h 40"/>
                <a:gd name="T30" fmla="*/ 0 w 63"/>
                <a:gd name="T31" fmla="*/ 26 h 40"/>
                <a:gd name="T32" fmla="*/ 0 w 63"/>
                <a:gd name="T33" fmla="*/ 32 h 40"/>
                <a:gd name="T34" fmla="*/ 6 w 63"/>
                <a:gd name="T35" fmla="*/ 32 h 40"/>
                <a:gd name="T36" fmla="*/ 23 w 63"/>
                <a:gd name="T37" fmla="*/ 40 h 40"/>
                <a:gd name="T38" fmla="*/ 35 w 63"/>
                <a:gd name="T39" fmla="*/ 40 h 40"/>
                <a:gd name="T40" fmla="*/ 42 w 63"/>
                <a:gd name="T41" fmla="*/ 34 h 40"/>
                <a:gd name="T42" fmla="*/ 42 w 63"/>
                <a:gd name="T43" fmla="*/ 32 h 40"/>
                <a:gd name="T44" fmla="*/ 55 w 63"/>
                <a:gd name="T45" fmla="*/ 32 h 40"/>
                <a:gd name="T46" fmla="*/ 55 w 63"/>
                <a:gd name="T47" fmla="*/ 24 h 40"/>
                <a:gd name="T48" fmla="*/ 59 w 63"/>
                <a:gd name="T49" fmla="*/ 24 h 40"/>
                <a:gd name="T50" fmla="*/ 59 w 63"/>
                <a:gd name="T5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40">
                  <a:moveTo>
                    <a:pt x="59" y="16"/>
                  </a:moveTo>
                  <a:cubicBezTo>
                    <a:pt x="55" y="16"/>
                    <a:pt x="55" y="16"/>
                    <a:pt x="55" y="16"/>
                  </a:cubicBezTo>
                  <a:cubicBezTo>
                    <a:pt x="59" y="16"/>
                    <a:pt x="59" y="8"/>
                    <a:pt x="55" y="8"/>
                  </a:cubicBezTo>
                  <a:cubicBezTo>
                    <a:pt x="47" y="8"/>
                    <a:pt x="47" y="8"/>
                    <a:pt x="47" y="8"/>
                  </a:cubicBezTo>
                  <a:cubicBezTo>
                    <a:pt x="54" y="8"/>
                    <a:pt x="54" y="0"/>
                    <a:pt x="47" y="0"/>
                  </a:cubicBezTo>
                  <a:cubicBezTo>
                    <a:pt x="36" y="0"/>
                    <a:pt x="36" y="0"/>
                    <a:pt x="36" y="0"/>
                  </a:cubicBezTo>
                  <a:cubicBezTo>
                    <a:pt x="28" y="0"/>
                    <a:pt x="28" y="0"/>
                    <a:pt x="28" y="0"/>
                  </a:cubicBezTo>
                  <a:cubicBezTo>
                    <a:pt x="23" y="0"/>
                    <a:pt x="23" y="0"/>
                    <a:pt x="23" y="0"/>
                  </a:cubicBezTo>
                  <a:cubicBezTo>
                    <a:pt x="12" y="0"/>
                    <a:pt x="6" y="4"/>
                    <a:pt x="6" y="4"/>
                  </a:cubicBezTo>
                  <a:cubicBezTo>
                    <a:pt x="0" y="4"/>
                    <a:pt x="0" y="4"/>
                    <a:pt x="0" y="4"/>
                  </a:cubicBezTo>
                  <a:cubicBezTo>
                    <a:pt x="0" y="10"/>
                    <a:pt x="0" y="10"/>
                    <a:pt x="0" y="10"/>
                  </a:cubicBezTo>
                  <a:cubicBezTo>
                    <a:pt x="2" y="10"/>
                    <a:pt x="2" y="10"/>
                    <a:pt x="2" y="10"/>
                  </a:cubicBezTo>
                  <a:cubicBezTo>
                    <a:pt x="3" y="10"/>
                    <a:pt x="4" y="11"/>
                    <a:pt x="4" y="12"/>
                  </a:cubicBezTo>
                  <a:cubicBezTo>
                    <a:pt x="4" y="24"/>
                    <a:pt x="4" y="24"/>
                    <a:pt x="4" y="24"/>
                  </a:cubicBezTo>
                  <a:cubicBezTo>
                    <a:pt x="4" y="25"/>
                    <a:pt x="3" y="26"/>
                    <a:pt x="2" y="26"/>
                  </a:cubicBezTo>
                  <a:cubicBezTo>
                    <a:pt x="0" y="26"/>
                    <a:pt x="0" y="26"/>
                    <a:pt x="0" y="26"/>
                  </a:cubicBezTo>
                  <a:cubicBezTo>
                    <a:pt x="0" y="32"/>
                    <a:pt x="0" y="32"/>
                    <a:pt x="0" y="32"/>
                  </a:cubicBezTo>
                  <a:cubicBezTo>
                    <a:pt x="6" y="32"/>
                    <a:pt x="6" y="32"/>
                    <a:pt x="6" y="32"/>
                  </a:cubicBezTo>
                  <a:cubicBezTo>
                    <a:pt x="6" y="32"/>
                    <a:pt x="15" y="40"/>
                    <a:pt x="23" y="40"/>
                  </a:cubicBezTo>
                  <a:cubicBezTo>
                    <a:pt x="25" y="40"/>
                    <a:pt x="29" y="40"/>
                    <a:pt x="35" y="40"/>
                  </a:cubicBezTo>
                  <a:cubicBezTo>
                    <a:pt x="38" y="40"/>
                    <a:pt x="42" y="37"/>
                    <a:pt x="42" y="34"/>
                  </a:cubicBezTo>
                  <a:cubicBezTo>
                    <a:pt x="42" y="32"/>
                    <a:pt x="42" y="32"/>
                    <a:pt x="42" y="32"/>
                  </a:cubicBezTo>
                  <a:cubicBezTo>
                    <a:pt x="55" y="32"/>
                    <a:pt x="55" y="32"/>
                    <a:pt x="55" y="32"/>
                  </a:cubicBezTo>
                  <a:cubicBezTo>
                    <a:pt x="62" y="32"/>
                    <a:pt x="62" y="24"/>
                    <a:pt x="55" y="24"/>
                  </a:cubicBezTo>
                  <a:cubicBezTo>
                    <a:pt x="59" y="24"/>
                    <a:pt x="59" y="24"/>
                    <a:pt x="59" y="24"/>
                  </a:cubicBezTo>
                  <a:cubicBezTo>
                    <a:pt x="63" y="24"/>
                    <a:pt x="63" y="16"/>
                    <a:pt x="5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62">
              <a:extLst>
                <a:ext uri="{FF2B5EF4-FFF2-40B4-BE49-F238E27FC236}">
                  <a16:creationId xmlns:a16="http://schemas.microsoft.com/office/drawing/2014/main" id="{14B57A14-DAEF-B8D7-F6AD-30E118B0E219}"/>
                </a:ext>
              </a:extLst>
            </p:cNvPr>
            <p:cNvSpPr>
              <a:spLocks/>
            </p:cNvSpPr>
            <p:nvPr/>
          </p:nvSpPr>
          <p:spPr bwMode="auto">
            <a:xfrm>
              <a:off x="2706688" y="3057525"/>
              <a:ext cx="66675" cy="106363"/>
            </a:xfrm>
            <a:custGeom>
              <a:avLst/>
              <a:gdLst>
                <a:gd name="T0" fmla="*/ 18 w 18"/>
                <a:gd name="T1" fmla="*/ 22 h 28"/>
                <a:gd name="T2" fmla="*/ 16 w 18"/>
                <a:gd name="T3" fmla="*/ 22 h 28"/>
                <a:gd name="T4" fmla="*/ 14 w 18"/>
                <a:gd name="T5" fmla="*/ 20 h 28"/>
                <a:gd name="T6" fmla="*/ 14 w 18"/>
                <a:gd name="T7" fmla="*/ 8 h 28"/>
                <a:gd name="T8" fmla="*/ 16 w 18"/>
                <a:gd name="T9" fmla="*/ 6 h 28"/>
                <a:gd name="T10" fmla="*/ 18 w 18"/>
                <a:gd name="T11" fmla="*/ 6 h 28"/>
                <a:gd name="T12" fmla="*/ 18 w 18"/>
                <a:gd name="T13" fmla="*/ 0 h 28"/>
                <a:gd name="T14" fmla="*/ 0 w 18"/>
                <a:gd name="T15" fmla="*/ 0 h 28"/>
                <a:gd name="T16" fmla="*/ 0 w 18"/>
                <a:gd name="T17" fmla="*/ 28 h 28"/>
                <a:gd name="T18" fmla="*/ 18 w 18"/>
                <a:gd name="T19" fmla="*/ 28 h 28"/>
                <a:gd name="T20" fmla="*/ 18 w 18"/>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8">
                  <a:moveTo>
                    <a:pt x="18" y="22"/>
                  </a:moveTo>
                  <a:cubicBezTo>
                    <a:pt x="16" y="22"/>
                    <a:pt x="16" y="22"/>
                    <a:pt x="16" y="22"/>
                  </a:cubicBezTo>
                  <a:cubicBezTo>
                    <a:pt x="15" y="22"/>
                    <a:pt x="14" y="21"/>
                    <a:pt x="14" y="20"/>
                  </a:cubicBezTo>
                  <a:cubicBezTo>
                    <a:pt x="14" y="8"/>
                    <a:pt x="14" y="8"/>
                    <a:pt x="14" y="8"/>
                  </a:cubicBezTo>
                  <a:cubicBezTo>
                    <a:pt x="14" y="7"/>
                    <a:pt x="15" y="6"/>
                    <a:pt x="16" y="6"/>
                  </a:cubicBezTo>
                  <a:cubicBezTo>
                    <a:pt x="18" y="6"/>
                    <a:pt x="18" y="6"/>
                    <a:pt x="18" y="6"/>
                  </a:cubicBezTo>
                  <a:cubicBezTo>
                    <a:pt x="18" y="0"/>
                    <a:pt x="18" y="0"/>
                    <a:pt x="18" y="0"/>
                  </a:cubicBezTo>
                  <a:cubicBezTo>
                    <a:pt x="0" y="0"/>
                    <a:pt x="0" y="0"/>
                    <a:pt x="0" y="0"/>
                  </a:cubicBezTo>
                  <a:cubicBezTo>
                    <a:pt x="0" y="28"/>
                    <a:pt x="0" y="28"/>
                    <a:pt x="0" y="28"/>
                  </a:cubicBezTo>
                  <a:cubicBezTo>
                    <a:pt x="18" y="28"/>
                    <a:pt x="18" y="28"/>
                    <a:pt x="18" y="28"/>
                  </a:cubicBezTo>
                  <a:lnTo>
                    <a:pt x="1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163">
              <a:extLst>
                <a:ext uri="{FF2B5EF4-FFF2-40B4-BE49-F238E27FC236}">
                  <a16:creationId xmlns:a16="http://schemas.microsoft.com/office/drawing/2014/main" id="{9927DAD5-9142-1774-26E3-D41C66C499BB}"/>
                </a:ext>
              </a:extLst>
            </p:cNvPr>
            <p:cNvSpPr>
              <a:spLocks noChangeArrowheads="1"/>
            </p:cNvSpPr>
            <p:nvPr/>
          </p:nvSpPr>
          <p:spPr bwMode="auto">
            <a:xfrm>
              <a:off x="2789238" y="3057525"/>
              <a:ext cx="142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64">
              <a:extLst>
                <a:ext uri="{FF2B5EF4-FFF2-40B4-BE49-F238E27FC236}">
                  <a16:creationId xmlns:a16="http://schemas.microsoft.com/office/drawing/2014/main" id="{2BCC76AE-DAD3-BBC3-67AA-7143B02D69D3}"/>
                </a:ext>
              </a:extLst>
            </p:cNvPr>
            <p:cNvSpPr>
              <a:spLocks/>
            </p:cNvSpPr>
            <p:nvPr/>
          </p:nvSpPr>
          <p:spPr bwMode="auto">
            <a:xfrm>
              <a:off x="2725738" y="2909888"/>
              <a:ext cx="157163" cy="41275"/>
            </a:xfrm>
            <a:custGeom>
              <a:avLst/>
              <a:gdLst>
                <a:gd name="T0" fmla="*/ 40 w 42"/>
                <a:gd name="T1" fmla="*/ 11 h 11"/>
                <a:gd name="T2" fmla="*/ 39 w 42"/>
                <a:gd name="T3" fmla="*/ 11 h 11"/>
                <a:gd name="T4" fmla="*/ 3 w 42"/>
                <a:gd name="T5" fmla="*/ 11 h 11"/>
                <a:gd name="T6" fmla="*/ 0 w 42"/>
                <a:gd name="T7" fmla="*/ 10 h 11"/>
                <a:gd name="T8" fmla="*/ 1 w 42"/>
                <a:gd name="T9" fmla="*/ 8 h 11"/>
                <a:gd name="T10" fmla="*/ 41 w 42"/>
                <a:gd name="T11" fmla="*/ 8 h 11"/>
                <a:gd name="T12" fmla="*/ 42 w 42"/>
                <a:gd name="T13" fmla="*/ 10 h 11"/>
                <a:gd name="T14" fmla="*/ 40 w 4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1">
                  <a:moveTo>
                    <a:pt x="40" y="11"/>
                  </a:moveTo>
                  <a:cubicBezTo>
                    <a:pt x="39" y="11"/>
                    <a:pt x="39" y="11"/>
                    <a:pt x="39" y="11"/>
                  </a:cubicBezTo>
                  <a:cubicBezTo>
                    <a:pt x="28" y="4"/>
                    <a:pt x="14" y="4"/>
                    <a:pt x="3" y="11"/>
                  </a:cubicBezTo>
                  <a:cubicBezTo>
                    <a:pt x="2" y="11"/>
                    <a:pt x="1" y="11"/>
                    <a:pt x="0" y="10"/>
                  </a:cubicBezTo>
                  <a:cubicBezTo>
                    <a:pt x="0" y="9"/>
                    <a:pt x="0" y="8"/>
                    <a:pt x="1" y="8"/>
                  </a:cubicBezTo>
                  <a:cubicBezTo>
                    <a:pt x="13" y="0"/>
                    <a:pt x="29" y="0"/>
                    <a:pt x="41" y="8"/>
                  </a:cubicBezTo>
                  <a:cubicBezTo>
                    <a:pt x="42" y="8"/>
                    <a:pt x="42" y="9"/>
                    <a:pt x="42" y="10"/>
                  </a:cubicBezTo>
                  <a:cubicBezTo>
                    <a:pt x="41" y="11"/>
                    <a:pt x="41"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65">
              <a:extLst>
                <a:ext uri="{FF2B5EF4-FFF2-40B4-BE49-F238E27FC236}">
                  <a16:creationId xmlns:a16="http://schemas.microsoft.com/office/drawing/2014/main" id="{34970F30-E3F6-8B45-B3E9-39E14CE145F7}"/>
                </a:ext>
              </a:extLst>
            </p:cNvPr>
            <p:cNvSpPr>
              <a:spLocks/>
            </p:cNvSpPr>
            <p:nvPr/>
          </p:nvSpPr>
          <p:spPr bwMode="auto">
            <a:xfrm>
              <a:off x="2740025" y="2940050"/>
              <a:ext cx="128588" cy="38100"/>
            </a:xfrm>
            <a:custGeom>
              <a:avLst/>
              <a:gdLst>
                <a:gd name="T0" fmla="*/ 31 w 34"/>
                <a:gd name="T1" fmla="*/ 10 h 10"/>
                <a:gd name="T2" fmla="*/ 30 w 34"/>
                <a:gd name="T3" fmla="*/ 10 h 10"/>
                <a:gd name="T4" fmla="*/ 4 w 34"/>
                <a:gd name="T5" fmla="*/ 10 h 10"/>
                <a:gd name="T6" fmla="*/ 1 w 34"/>
                <a:gd name="T7" fmla="*/ 9 h 10"/>
                <a:gd name="T8" fmla="*/ 1 w 34"/>
                <a:gd name="T9" fmla="*/ 6 h 10"/>
                <a:gd name="T10" fmla="*/ 33 w 34"/>
                <a:gd name="T11" fmla="*/ 6 h 10"/>
                <a:gd name="T12" fmla="*/ 33 w 34"/>
                <a:gd name="T13" fmla="*/ 9 h 10"/>
                <a:gd name="T14" fmla="*/ 31 w 3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
                  <a:moveTo>
                    <a:pt x="31" y="10"/>
                  </a:moveTo>
                  <a:cubicBezTo>
                    <a:pt x="31" y="10"/>
                    <a:pt x="31" y="10"/>
                    <a:pt x="30" y="10"/>
                  </a:cubicBezTo>
                  <a:cubicBezTo>
                    <a:pt x="22" y="4"/>
                    <a:pt x="12" y="4"/>
                    <a:pt x="4" y="10"/>
                  </a:cubicBezTo>
                  <a:cubicBezTo>
                    <a:pt x="3" y="10"/>
                    <a:pt x="2" y="10"/>
                    <a:pt x="1" y="9"/>
                  </a:cubicBezTo>
                  <a:cubicBezTo>
                    <a:pt x="0" y="8"/>
                    <a:pt x="1" y="7"/>
                    <a:pt x="1" y="6"/>
                  </a:cubicBezTo>
                  <a:cubicBezTo>
                    <a:pt x="11" y="0"/>
                    <a:pt x="23" y="0"/>
                    <a:pt x="33" y="6"/>
                  </a:cubicBezTo>
                  <a:cubicBezTo>
                    <a:pt x="33" y="7"/>
                    <a:pt x="34" y="8"/>
                    <a:pt x="33" y="9"/>
                  </a:cubicBezTo>
                  <a:cubicBezTo>
                    <a:pt x="33" y="10"/>
                    <a:pt x="32" y="10"/>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166">
              <a:extLst>
                <a:ext uri="{FF2B5EF4-FFF2-40B4-BE49-F238E27FC236}">
                  <a16:creationId xmlns:a16="http://schemas.microsoft.com/office/drawing/2014/main" id="{B63B2E6B-2C12-60B2-B929-1977E2FFEDD9}"/>
                </a:ext>
              </a:extLst>
            </p:cNvPr>
            <p:cNvSpPr>
              <a:spLocks/>
            </p:cNvSpPr>
            <p:nvPr/>
          </p:nvSpPr>
          <p:spPr bwMode="auto">
            <a:xfrm>
              <a:off x="2759075" y="2970213"/>
              <a:ext cx="90488" cy="34925"/>
            </a:xfrm>
            <a:custGeom>
              <a:avLst/>
              <a:gdLst>
                <a:gd name="T0" fmla="*/ 22 w 24"/>
                <a:gd name="T1" fmla="*/ 9 h 9"/>
                <a:gd name="T2" fmla="*/ 21 w 24"/>
                <a:gd name="T3" fmla="*/ 8 h 9"/>
                <a:gd name="T4" fmla="*/ 3 w 24"/>
                <a:gd name="T5" fmla="*/ 8 h 9"/>
                <a:gd name="T6" fmla="*/ 0 w 24"/>
                <a:gd name="T7" fmla="*/ 8 h 9"/>
                <a:gd name="T8" fmla="*/ 1 w 24"/>
                <a:gd name="T9" fmla="*/ 5 h 9"/>
                <a:gd name="T10" fmla="*/ 23 w 24"/>
                <a:gd name="T11" fmla="*/ 5 h 9"/>
                <a:gd name="T12" fmla="*/ 24 w 24"/>
                <a:gd name="T13" fmla="*/ 8 h 9"/>
                <a:gd name="T14" fmla="*/ 22 w 2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2" y="9"/>
                  </a:moveTo>
                  <a:cubicBezTo>
                    <a:pt x="22" y="9"/>
                    <a:pt x="21" y="8"/>
                    <a:pt x="21" y="8"/>
                  </a:cubicBezTo>
                  <a:cubicBezTo>
                    <a:pt x="16" y="5"/>
                    <a:pt x="8" y="5"/>
                    <a:pt x="3" y="8"/>
                  </a:cubicBezTo>
                  <a:cubicBezTo>
                    <a:pt x="2" y="9"/>
                    <a:pt x="1" y="9"/>
                    <a:pt x="0" y="8"/>
                  </a:cubicBezTo>
                  <a:cubicBezTo>
                    <a:pt x="0" y="7"/>
                    <a:pt x="0" y="5"/>
                    <a:pt x="1" y="5"/>
                  </a:cubicBezTo>
                  <a:cubicBezTo>
                    <a:pt x="7" y="0"/>
                    <a:pt x="16" y="0"/>
                    <a:pt x="23" y="5"/>
                  </a:cubicBezTo>
                  <a:cubicBezTo>
                    <a:pt x="24" y="5"/>
                    <a:pt x="24" y="7"/>
                    <a:pt x="24" y="8"/>
                  </a:cubicBezTo>
                  <a:cubicBezTo>
                    <a:pt x="23" y="8"/>
                    <a:pt x="23" y="9"/>
                    <a:pt x="2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1" name="Freeform 5">
            <a:extLst>
              <a:ext uri="{FF2B5EF4-FFF2-40B4-BE49-F238E27FC236}">
                <a16:creationId xmlns:a16="http://schemas.microsoft.com/office/drawing/2014/main" id="{B6AA0139-2053-B6BF-2491-9A4DD3E1BCEE}"/>
              </a:ext>
            </a:extLst>
          </p:cNvPr>
          <p:cNvSpPr>
            <a:spLocks/>
          </p:cNvSpPr>
          <p:nvPr/>
        </p:nvSpPr>
        <p:spPr bwMode="auto">
          <a:xfrm>
            <a:off x="5255422" y="4703667"/>
            <a:ext cx="270746" cy="169365"/>
          </a:xfrm>
          <a:custGeom>
            <a:avLst/>
            <a:gdLst>
              <a:gd name="T0" fmla="*/ 75 w 96"/>
              <a:gd name="T1" fmla="*/ 16 h 60"/>
              <a:gd name="T2" fmla="*/ 48 w 96"/>
              <a:gd name="T3" fmla="*/ 0 h 60"/>
              <a:gd name="T4" fmla="*/ 18 w 96"/>
              <a:gd name="T5" fmla="*/ 26 h 60"/>
              <a:gd name="T6" fmla="*/ 0 w 96"/>
              <a:gd name="T7" fmla="*/ 43 h 60"/>
              <a:gd name="T8" fmla="*/ 9 w 96"/>
              <a:gd name="T9" fmla="*/ 58 h 60"/>
              <a:gd name="T10" fmla="*/ 18 w 96"/>
              <a:gd name="T11" fmla="*/ 60 h 60"/>
              <a:gd name="T12" fmla="*/ 76 w 96"/>
              <a:gd name="T13" fmla="*/ 60 h 60"/>
              <a:gd name="T14" fmla="*/ 76 w 96"/>
              <a:gd name="T15" fmla="*/ 60 h 60"/>
              <a:gd name="T16" fmla="*/ 96 w 96"/>
              <a:gd name="T17" fmla="*/ 38 h 60"/>
              <a:gd name="T18" fmla="*/ 75 w 96"/>
              <a:gd name="T1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60">
                <a:moveTo>
                  <a:pt x="75" y="16"/>
                </a:moveTo>
                <a:cubicBezTo>
                  <a:pt x="69" y="6"/>
                  <a:pt x="59" y="0"/>
                  <a:pt x="48" y="0"/>
                </a:cubicBezTo>
                <a:cubicBezTo>
                  <a:pt x="33" y="0"/>
                  <a:pt x="20" y="11"/>
                  <a:pt x="18" y="26"/>
                </a:cubicBezTo>
                <a:cubicBezTo>
                  <a:pt x="9" y="25"/>
                  <a:pt x="0" y="33"/>
                  <a:pt x="0" y="43"/>
                </a:cubicBezTo>
                <a:cubicBezTo>
                  <a:pt x="0" y="52"/>
                  <a:pt x="5" y="56"/>
                  <a:pt x="9" y="58"/>
                </a:cubicBezTo>
                <a:cubicBezTo>
                  <a:pt x="13" y="60"/>
                  <a:pt x="17" y="60"/>
                  <a:pt x="18" y="60"/>
                </a:cubicBezTo>
                <a:cubicBezTo>
                  <a:pt x="76" y="60"/>
                  <a:pt x="76" y="60"/>
                  <a:pt x="76" y="60"/>
                </a:cubicBezTo>
                <a:cubicBezTo>
                  <a:pt x="76" y="60"/>
                  <a:pt x="76" y="60"/>
                  <a:pt x="76" y="60"/>
                </a:cubicBezTo>
                <a:cubicBezTo>
                  <a:pt x="76" y="60"/>
                  <a:pt x="96" y="57"/>
                  <a:pt x="96" y="38"/>
                </a:cubicBezTo>
                <a:cubicBezTo>
                  <a:pt x="96" y="26"/>
                  <a:pt x="86" y="16"/>
                  <a:pt x="75"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72" name="Group 71">
            <a:extLst>
              <a:ext uri="{FF2B5EF4-FFF2-40B4-BE49-F238E27FC236}">
                <a16:creationId xmlns:a16="http://schemas.microsoft.com/office/drawing/2014/main" id="{998E9987-5C35-354F-ADC5-5EA7338918C4}"/>
              </a:ext>
            </a:extLst>
          </p:cNvPr>
          <p:cNvGrpSpPr/>
          <p:nvPr/>
        </p:nvGrpSpPr>
        <p:grpSpPr>
          <a:xfrm>
            <a:off x="5915025" y="3345000"/>
            <a:ext cx="361950" cy="363537"/>
            <a:chOff x="5554663" y="3611563"/>
            <a:chExt cx="361950" cy="363537"/>
          </a:xfrm>
        </p:grpSpPr>
        <p:sp>
          <p:nvSpPr>
            <p:cNvPr id="73" name="Freeform 48">
              <a:extLst>
                <a:ext uri="{FF2B5EF4-FFF2-40B4-BE49-F238E27FC236}">
                  <a16:creationId xmlns:a16="http://schemas.microsoft.com/office/drawing/2014/main" id="{05C8E181-D584-9CAB-FD09-D64B30A57390}"/>
                </a:ext>
              </a:extLst>
            </p:cNvPr>
            <p:cNvSpPr>
              <a:spLocks noEditPoints="1"/>
            </p:cNvSpPr>
            <p:nvPr/>
          </p:nvSpPr>
          <p:spPr bwMode="auto">
            <a:xfrm>
              <a:off x="5661025" y="3611563"/>
              <a:ext cx="255588" cy="257175"/>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6 h 68"/>
                <a:gd name="T86" fmla="*/ 22 w 68"/>
                <a:gd name="T87" fmla="*/ 34 h 68"/>
                <a:gd name="T88" fmla="*/ 34 w 68"/>
                <a:gd name="T89" fmla="*/ 22 h 68"/>
                <a:gd name="T90" fmla="*/ 46 w 68"/>
                <a:gd name="T91" fmla="*/ 34 h 68"/>
                <a:gd name="T92" fmla="*/ 34 w 68"/>
                <a:gd name="T93"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6"/>
                  </a:moveTo>
                  <a:cubicBezTo>
                    <a:pt x="27" y="46"/>
                    <a:pt x="22" y="41"/>
                    <a:pt x="22" y="34"/>
                  </a:cubicBezTo>
                  <a:cubicBezTo>
                    <a:pt x="22" y="27"/>
                    <a:pt x="27" y="22"/>
                    <a:pt x="34" y="22"/>
                  </a:cubicBezTo>
                  <a:cubicBezTo>
                    <a:pt x="41" y="22"/>
                    <a:pt x="46" y="27"/>
                    <a:pt x="46" y="34"/>
                  </a:cubicBezTo>
                  <a:cubicBezTo>
                    <a:pt x="46" y="41"/>
                    <a:pt x="41" y="46"/>
                    <a:pt x="34"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49">
              <a:extLst>
                <a:ext uri="{FF2B5EF4-FFF2-40B4-BE49-F238E27FC236}">
                  <a16:creationId xmlns:a16="http://schemas.microsoft.com/office/drawing/2014/main" id="{C6EF6282-E0CA-626B-9ECC-2D98D1A07332}"/>
                </a:ext>
              </a:extLst>
            </p:cNvPr>
            <p:cNvSpPr>
              <a:spLocks/>
            </p:cNvSpPr>
            <p:nvPr/>
          </p:nvSpPr>
          <p:spPr bwMode="auto">
            <a:xfrm>
              <a:off x="5637213" y="3860800"/>
              <a:ext cx="249238" cy="100013"/>
            </a:xfrm>
            <a:custGeom>
              <a:avLst/>
              <a:gdLst>
                <a:gd name="T0" fmla="*/ 24 w 66"/>
                <a:gd name="T1" fmla="*/ 8 h 26"/>
                <a:gd name="T2" fmla="*/ 16 w 66"/>
                <a:gd name="T3" fmla="*/ 8 h 26"/>
                <a:gd name="T4" fmla="*/ 14 w 66"/>
                <a:gd name="T5" fmla="*/ 10 h 26"/>
                <a:gd name="T6" fmla="*/ 16 w 66"/>
                <a:gd name="T7" fmla="*/ 12 h 26"/>
                <a:gd name="T8" fmla="*/ 32 w 66"/>
                <a:gd name="T9" fmla="*/ 12 h 26"/>
                <a:gd name="T10" fmla="*/ 40 w 66"/>
                <a:gd name="T11" fmla="*/ 12 h 26"/>
                <a:gd name="T12" fmla="*/ 50 w 66"/>
                <a:gd name="T13" fmla="*/ 12 h 26"/>
                <a:gd name="T14" fmla="*/ 66 w 66"/>
                <a:gd name="T15" fmla="*/ 24 h 26"/>
                <a:gd name="T16" fmla="*/ 64 w 66"/>
                <a:gd name="T17" fmla="*/ 26 h 26"/>
                <a:gd name="T18" fmla="*/ 2 w 66"/>
                <a:gd name="T19" fmla="*/ 26 h 26"/>
                <a:gd name="T20" fmla="*/ 0 w 66"/>
                <a:gd name="T21" fmla="*/ 24 h 26"/>
                <a:gd name="T22" fmla="*/ 0 w 66"/>
                <a:gd name="T23" fmla="*/ 2 h 26"/>
                <a:gd name="T24" fmla="*/ 2 w 66"/>
                <a:gd name="T25" fmla="*/ 0 h 26"/>
                <a:gd name="T26" fmla="*/ 11 w 66"/>
                <a:gd name="T27" fmla="*/ 0 h 26"/>
                <a:gd name="T28" fmla="*/ 24 w 66"/>
                <a:gd name="T29" fmla="*/ 5 h 26"/>
                <a:gd name="T30" fmla="*/ 24 w 66"/>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6">
                  <a:moveTo>
                    <a:pt x="24" y="8"/>
                  </a:moveTo>
                  <a:cubicBezTo>
                    <a:pt x="16" y="8"/>
                    <a:pt x="16" y="8"/>
                    <a:pt x="16" y="8"/>
                  </a:cubicBezTo>
                  <a:cubicBezTo>
                    <a:pt x="15" y="8"/>
                    <a:pt x="14" y="9"/>
                    <a:pt x="14" y="10"/>
                  </a:cubicBezTo>
                  <a:cubicBezTo>
                    <a:pt x="14" y="11"/>
                    <a:pt x="15" y="12"/>
                    <a:pt x="16" y="12"/>
                  </a:cubicBezTo>
                  <a:cubicBezTo>
                    <a:pt x="32" y="12"/>
                    <a:pt x="32" y="12"/>
                    <a:pt x="32" y="12"/>
                  </a:cubicBezTo>
                  <a:cubicBezTo>
                    <a:pt x="40" y="12"/>
                    <a:pt x="40" y="12"/>
                    <a:pt x="40" y="12"/>
                  </a:cubicBezTo>
                  <a:cubicBezTo>
                    <a:pt x="50" y="12"/>
                    <a:pt x="50" y="12"/>
                    <a:pt x="50" y="12"/>
                  </a:cubicBezTo>
                  <a:cubicBezTo>
                    <a:pt x="59" y="14"/>
                    <a:pt x="66" y="19"/>
                    <a:pt x="66" y="24"/>
                  </a:cubicBezTo>
                  <a:cubicBezTo>
                    <a:pt x="66" y="25"/>
                    <a:pt x="65" y="26"/>
                    <a:pt x="64" y="26"/>
                  </a:cubicBezTo>
                  <a:cubicBezTo>
                    <a:pt x="2" y="26"/>
                    <a:pt x="2" y="26"/>
                    <a:pt x="2" y="26"/>
                  </a:cubicBezTo>
                  <a:cubicBezTo>
                    <a:pt x="1" y="26"/>
                    <a:pt x="0" y="25"/>
                    <a:pt x="0" y="24"/>
                  </a:cubicBezTo>
                  <a:cubicBezTo>
                    <a:pt x="0" y="2"/>
                    <a:pt x="0" y="2"/>
                    <a:pt x="0" y="2"/>
                  </a:cubicBezTo>
                  <a:cubicBezTo>
                    <a:pt x="0" y="1"/>
                    <a:pt x="1" y="0"/>
                    <a:pt x="2" y="0"/>
                  </a:cubicBezTo>
                  <a:cubicBezTo>
                    <a:pt x="11" y="0"/>
                    <a:pt x="11" y="0"/>
                    <a:pt x="11" y="0"/>
                  </a:cubicBezTo>
                  <a:cubicBezTo>
                    <a:pt x="17" y="0"/>
                    <a:pt x="23" y="5"/>
                    <a:pt x="24" y="5"/>
                  </a:cubicBezTo>
                  <a:cubicBezTo>
                    <a:pt x="25" y="6"/>
                    <a:pt x="28" y="8"/>
                    <a:pt x="24"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50">
              <a:extLst>
                <a:ext uri="{FF2B5EF4-FFF2-40B4-BE49-F238E27FC236}">
                  <a16:creationId xmlns:a16="http://schemas.microsoft.com/office/drawing/2014/main" id="{5BA5D836-8C3B-3273-0765-D7200C31E97F}"/>
                </a:ext>
              </a:extLst>
            </p:cNvPr>
            <p:cNvSpPr>
              <a:spLocks/>
            </p:cNvSpPr>
            <p:nvPr/>
          </p:nvSpPr>
          <p:spPr bwMode="auto">
            <a:xfrm>
              <a:off x="5554663" y="3854450"/>
              <a:ext cx="68263" cy="120650"/>
            </a:xfrm>
            <a:custGeom>
              <a:avLst/>
              <a:gdLst>
                <a:gd name="T0" fmla="*/ 16 w 18"/>
                <a:gd name="T1" fmla="*/ 0 h 32"/>
                <a:gd name="T2" fmla="*/ 2 w 18"/>
                <a:gd name="T3" fmla="*/ 0 h 32"/>
                <a:gd name="T4" fmla="*/ 0 w 18"/>
                <a:gd name="T5" fmla="*/ 2 h 32"/>
                <a:gd name="T6" fmla="*/ 0 w 18"/>
                <a:gd name="T7" fmla="*/ 30 h 32"/>
                <a:gd name="T8" fmla="*/ 2 w 18"/>
                <a:gd name="T9" fmla="*/ 32 h 32"/>
                <a:gd name="T10" fmla="*/ 16 w 18"/>
                <a:gd name="T11" fmla="*/ 32 h 32"/>
                <a:gd name="T12" fmla="*/ 18 w 18"/>
                <a:gd name="T13" fmla="*/ 30 h 32"/>
                <a:gd name="T14" fmla="*/ 18 w 18"/>
                <a:gd name="T15" fmla="*/ 2 h 32"/>
                <a:gd name="T16" fmla="*/ 16 w 1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16" y="0"/>
                  </a:moveTo>
                  <a:cubicBezTo>
                    <a:pt x="2" y="0"/>
                    <a:pt x="2" y="0"/>
                    <a:pt x="2" y="0"/>
                  </a:cubicBezTo>
                  <a:cubicBezTo>
                    <a:pt x="1" y="0"/>
                    <a:pt x="0" y="1"/>
                    <a:pt x="0" y="2"/>
                  </a:cubicBezTo>
                  <a:cubicBezTo>
                    <a:pt x="0" y="30"/>
                    <a:pt x="0" y="30"/>
                    <a:pt x="0" y="30"/>
                  </a:cubicBezTo>
                  <a:cubicBezTo>
                    <a:pt x="0" y="31"/>
                    <a:pt x="1" y="32"/>
                    <a:pt x="2" y="32"/>
                  </a:cubicBezTo>
                  <a:cubicBezTo>
                    <a:pt x="16" y="32"/>
                    <a:pt x="16" y="32"/>
                    <a:pt x="16" y="32"/>
                  </a:cubicBezTo>
                  <a:cubicBezTo>
                    <a:pt x="17" y="32"/>
                    <a:pt x="18" y="31"/>
                    <a:pt x="18" y="30"/>
                  </a:cubicBezTo>
                  <a:cubicBezTo>
                    <a:pt x="18" y="2"/>
                    <a:pt x="18" y="2"/>
                    <a:pt x="18" y="2"/>
                  </a:cubicBezTo>
                  <a:cubicBezTo>
                    <a:pt x="18" y="1"/>
                    <a:pt x="17"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6" name="Freeform 19">
            <a:extLst>
              <a:ext uri="{FF2B5EF4-FFF2-40B4-BE49-F238E27FC236}">
                <a16:creationId xmlns:a16="http://schemas.microsoft.com/office/drawing/2014/main" id="{6FAB25D6-A597-394F-DDA7-3A1ABFA36ACC}"/>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77" name="TextBox 76">
            <a:extLst>
              <a:ext uri="{FF2B5EF4-FFF2-40B4-BE49-F238E27FC236}">
                <a16:creationId xmlns:a16="http://schemas.microsoft.com/office/drawing/2014/main" id="{3AF741B8-65EE-2906-B9A0-D12DAE48B8A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Tree>
    <p:extLst>
      <p:ext uri="{BB962C8B-B14F-4D97-AF65-F5344CB8AC3E}">
        <p14:creationId xmlns:p14="http://schemas.microsoft.com/office/powerpoint/2010/main" val="314085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894D1D6C-D07B-888A-A69E-7A1C847E9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9" y="0"/>
            <a:ext cx="1179467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19">
            <a:extLst>
              <a:ext uri="{FF2B5EF4-FFF2-40B4-BE49-F238E27FC236}">
                <a16:creationId xmlns:a16="http://schemas.microsoft.com/office/drawing/2014/main" id="{040BBE32-AEE2-9126-2040-C77AF663EE41}"/>
              </a:ext>
              <a:ext uri="{C183D7F6-B498-43B3-948B-1728B52AA6E4}">
                <adec:decorative xmlns:adec="http://schemas.microsoft.com/office/drawing/2017/decorative" val="1"/>
              </a:ext>
            </a:extLst>
          </p:cNvPr>
          <p:cNvSpPr/>
          <p:nvPr/>
        </p:nvSpPr>
        <p:spPr>
          <a:xfrm rot="2700000">
            <a:off x="11788943" y="6338917"/>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 name="TextBox 4">
            <a:extLst>
              <a:ext uri="{FF2B5EF4-FFF2-40B4-BE49-F238E27FC236}">
                <a16:creationId xmlns:a16="http://schemas.microsoft.com/office/drawing/2014/main" id="{C2C83089-5CE6-9BD8-A789-D18333A2B9C4}"/>
              </a:ext>
            </a:extLst>
          </p:cNvPr>
          <p:cNvSpPr txBox="1"/>
          <p:nvPr/>
        </p:nvSpPr>
        <p:spPr>
          <a:xfrm>
            <a:off x="11907454" y="6486623"/>
            <a:ext cx="274434" cy="307777"/>
          </a:xfrm>
          <a:prstGeom prst="rect">
            <a:avLst/>
          </a:prstGeom>
          <a:noFill/>
        </p:spPr>
        <p:txBody>
          <a:bodyPr wrap="none" rtlCol="0">
            <a:spAutoFit/>
          </a:bodyPr>
          <a:lstStyle/>
          <a:p>
            <a:r>
              <a:rPr lang="en-US" sz="1400" b="1" dirty="0">
                <a:solidFill>
                  <a:schemeClr val="bg1"/>
                </a:solidFill>
              </a:rPr>
              <a:t>7</a:t>
            </a:r>
          </a:p>
        </p:txBody>
      </p:sp>
    </p:spTree>
    <p:extLst>
      <p:ext uri="{BB962C8B-B14F-4D97-AF65-F5344CB8AC3E}">
        <p14:creationId xmlns:p14="http://schemas.microsoft.com/office/powerpoint/2010/main" val="23951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C7EE309C-1853-DCC0-E563-B7B95F239C51}"/>
              </a:ext>
            </a:extLst>
          </p:cNvPr>
          <p:cNvSpPr/>
          <p:nvPr/>
        </p:nvSpPr>
        <p:spPr>
          <a:xfrm flipH="1">
            <a:off x="7272759" y="1891195"/>
            <a:ext cx="4375231" cy="937550"/>
          </a:xfrm>
          <a:custGeom>
            <a:avLst/>
            <a:gdLst>
              <a:gd name="connsiteX0" fmla="*/ 4375231 w 4375231"/>
              <a:gd name="connsiteY0" fmla="*/ 937550 h 937550"/>
              <a:gd name="connsiteX1" fmla="*/ 3437681 w 4375231"/>
              <a:gd name="connsiteY1" fmla="*/ 0 h 937550"/>
              <a:gd name="connsiteX2" fmla="*/ 0 w 4375231"/>
              <a:gd name="connsiteY2" fmla="*/ 0 h 937550"/>
            </a:gdLst>
            <a:ahLst/>
            <a:cxnLst>
              <a:cxn ang="0">
                <a:pos x="connsiteX0" y="connsiteY0"/>
              </a:cxn>
              <a:cxn ang="0">
                <a:pos x="connsiteX1" y="connsiteY1"/>
              </a:cxn>
              <a:cxn ang="0">
                <a:pos x="connsiteX2" y="connsiteY2"/>
              </a:cxn>
            </a:cxnLst>
            <a:rect l="l" t="t" r="r" b="b"/>
            <a:pathLst>
              <a:path w="4375231" h="937550">
                <a:moveTo>
                  <a:pt x="4375231" y="937550"/>
                </a:moveTo>
                <a:lnTo>
                  <a:pt x="3437681" y="0"/>
                </a:ln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
            <a:extLst>
              <a:ext uri="{FF2B5EF4-FFF2-40B4-BE49-F238E27FC236}">
                <a16:creationId xmlns:a16="http://schemas.microsoft.com/office/drawing/2014/main" id="{5B5146DA-46DB-A36C-711C-EEB3DD753BE1}"/>
              </a:ext>
            </a:extLst>
          </p:cNvPr>
          <p:cNvSpPr/>
          <p:nvPr/>
        </p:nvSpPr>
        <p:spPr>
          <a:xfrm flipV="1">
            <a:off x="544010" y="4447002"/>
            <a:ext cx="4375231" cy="937550"/>
          </a:xfrm>
          <a:custGeom>
            <a:avLst/>
            <a:gdLst>
              <a:gd name="connsiteX0" fmla="*/ 4375231 w 4375231"/>
              <a:gd name="connsiteY0" fmla="*/ 937550 h 937550"/>
              <a:gd name="connsiteX1" fmla="*/ 3437681 w 4375231"/>
              <a:gd name="connsiteY1" fmla="*/ 0 h 937550"/>
              <a:gd name="connsiteX2" fmla="*/ 0 w 4375231"/>
              <a:gd name="connsiteY2" fmla="*/ 0 h 937550"/>
            </a:gdLst>
            <a:ahLst/>
            <a:cxnLst>
              <a:cxn ang="0">
                <a:pos x="connsiteX0" y="connsiteY0"/>
              </a:cxn>
              <a:cxn ang="0">
                <a:pos x="connsiteX1" y="connsiteY1"/>
              </a:cxn>
              <a:cxn ang="0">
                <a:pos x="connsiteX2" y="connsiteY2"/>
              </a:cxn>
            </a:cxnLst>
            <a:rect l="l" t="t" r="r" b="b"/>
            <a:pathLst>
              <a:path w="4375231" h="937550">
                <a:moveTo>
                  <a:pt x="4375231" y="937550"/>
                </a:moveTo>
                <a:lnTo>
                  <a:pt x="3437681" y="0"/>
                </a:ln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
            <a:extLst>
              <a:ext uri="{FF2B5EF4-FFF2-40B4-BE49-F238E27FC236}">
                <a16:creationId xmlns:a16="http://schemas.microsoft.com/office/drawing/2014/main" id="{B586C5C4-4A8A-9A7F-79A2-4505A570ACCC}"/>
              </a:ext>
            </a:extLst>
          </p:cNvPr>
          <p:cNvSpPr/>
          <p:nvPr/>
        </p:nvSpPr>
        <p:spPr>
          <a:xfrm flipH="1" flipV="1">
            <a:off x="7272759" y="4447002"/>
            <a:ext cx="4375231" cy="937550"/>
          </a:xfrm>
          <a:custGeom>
            <a:avLst/>
            <a:gdLst>
              <a:gd name="connsiteX0" fmla="*/ 4375231 w 4375231"/>
              <a:gd name="connsiteY0" fmla="*/ 937550 h 937550"/>
              <a:gd name="connsiteX1" fmla="*/ 3437681 w 4375231"/>
              <a:gd name="connsiteY1" fmla="*/ 0 h 937550"/>
              <a:gd name="connsiteX2" fmla="*/ 0 w 4375231"/>
              <a:gd name="connsiteY2" fmla="*/ 0 h 937550"/>
            </a:gdLst>
            <a:ahLst/>
            <a:cxnLst>
              <a:cxn ang="0">
                <a:pos x="connsiteX0" y="connsiteY0"/>
              </a:cxn>
              <a:cxn ang="0">
                <a:pos x="connsiteX1" y="connsiteY1"/>
              </a:cxn>
              <a:cxn ang="0">
                <a:pos x="connsiteX2" y="connsiteY2"/>
              </a:cxn>
            </a:cxnLst>
            <a:rect l="l" t="t" r="r" b="b"/>
            <a:pathLst>
              <a:path w="4375231" h="937550">
                <a:moveTo>
                  <a:pt x="4375231" y="937550"/>
                </a:moveTo>
                <a:lnTo>
                  <a:pt x="3437681" y="0"/>
                </a:ln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
            <a:extLst>
              <a:ext uri="{FF2B5EF4-FFF2-40B4-BE49-F238E27FC236}">
                <a16:creationId xmlns:a16="http://schemas.microsoft.com/office/drawing/2014/main" id="{A6FA98EB-B94F-77D9-6DFA-CD5656FF5ECF}"/>
              </a:ext>
            </a:extLst>
          </p:cNvPr>
          <p:cNvSpPr/>
          <p:nvPr/>
        </p:nvSpPr>
        <p:spPr>
          <a:xfrm>
            <a:off x="544010" y="1891195"/>
            <a:ext cx="4375231" cy="937550"/>
          </a:xfrm>
          <a:custGeom>
            <a:avLst/>
            <a:gdLst>
              <a:gd name="connsiteX0" fmla="*/ 4375231 w 4375231"/>
              <a:gd name="connsiteY0" fmla="*/ 937550 h 937550"/>
              <a:gd name="connsiteX1" fmla="*/ 3437681 w 4375231"/>
              <a:gd name="connsiteY1" fmla="*/ 0 h 937550"/>
              <a:gd name="connsiteX2" fmla="*/ 0 w 4375231"/>
              <a:gd name="connsiteY2" fmla="*/ 0 h 937550"/>
            </a:gdLst>
            <a:ahLst/>
            <a:cxnLst>
              <a:cxn ang="0">
                <a:pos x="connsiteX0" y="connsiteY0"/>
              </a:cxn>
              <a:cxn ang="0">
                <a:pos x="connsiteX1" y="connsiteY1"/>
              </a:cxn>
              <a:cxn ang="0">
                <a:pos x="connsiteX2" y="connsiteY2"/>
              </a:cxn>
            </a:cxnLst>
            <a:rect l="l" t="t" r="r" b="b"/>
            <a:pathLst>
              <a:path w="4375231" h="937550">
                <a:moveTo>
                  <a:pt x="4375231" y="937550"/>
                </a:moveTo>
                <a:lnTo>
                  <a:pt x="3437681" y="0"/>
                </a:lnTo>
                <a:lnTo>
                  <a:pt x="0" y="0"/>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BAA55E7-8610-28E6-F5BD-106AA5E507AD}"/>
              </a:ext>
            </a:extLst>
          </p:cNvPr>
          <p:cNvSpPr/>
          <p:nvPr/>
        </p:nvSpPr>
        <p:spPr>
          <a:xfrm>
            <a:off x="515937" y="1667292"/>
            <a:ext cx="3128914" cy="475106"/>
          </a:xfrm>
          <a:prstGeom prst="roundRect">
            <a:avLst>
              <a:gd name="adj" fmla="val 50000"/>
            </a:avLst>
          </a:prstGeom>
          <a:solidFill>
            <a:srgbClr val="78D2D3"/>
          </a:solidFill>
          <a:ln>
            <a:noFill/>
          </a:ln>
          <a:effectLst>
            <a:outerShdw blurRad="165100" dist="381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r"/>
            <a:r>
              <a:rPr lang="en-IN" dirty="0"/>
              <a:t>Oncology</a:t>
            </a:r>
            <a:endParaRPr lang="en-US" b="1" dirty="0"/>
          </a:p>
        </p:txBody>
      </p:sp>
      <p:sp>
        <p:nvSpPr>
          <p:cNvPr id="11" name="Oval 10">
            <a:extLst>
              <a:ext uri="{FF2B5EF4-FFF2-40B4-BE49-F238E27FC236}">
                <a16:creationId xmlns:a16="http://schemas.microsoft.com/office/drawing/2014/main" id="{063D540F-7826-7FD5-10D1-118701BC0614}"/>
              </a:ext>
            </a:extLst>
          </p:cNvPr>
          <p:cNvSpPr/>
          <p:nvPr/>
        </p:nvSpPr>
        <p:spPr>
          <a:xfrm>
            <a:off x="4491037" y="2174626"/>
            <a:ext cx="3209926" cy="32099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4C438CA1-2C46-9DAB-A5B8-B8F56DCF02E6}"/>
              </a:ext>
            </a:extLst>
          </p:cNvPr>
          <p:cNvSpPr/>
          <p:nvPr/>
        </p:nvSpPr>
        <p:spPr>
          <a:xfrm>
            <a:off x="4491037" y="2174626"/>
            <a:ext cx="3209926" cy="3209926"/>
          </a:xfrm>
          <a:prstGeom prst="blockArc">
            <a:avLst>
              <a:gd name="adj1" fmla="val 10827655"/>
              <a:gd name="adj2" fmla="val 16332696"/>
              <a:gd name="adj3" fmla="val 13475"/>
            </a:avLst>
          </a:prstGeom>
          <a:solidFill>
            <a:srgbClr val="78D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36E5FA28-2AA6-0B56-E9D3-52AC15C897D3}"/>
              </a:ext>
            </a:extLst>
          </p:cNvPr>
          <p:cNvSpPr/>
          <p:nvPr/>
        </p:nvSpPr>
        <p:spPr>
          <a:xfrm flipH="1">
            <a:off x="4491037" y="2174626"/>
            <a:ext cx="3209926" cy="3209926"/>
          </a:xfrm>
          <a:prstGeom prst="blockArc">
            <a:avLst>
              <a:gd name="adj1" fmla="val 10810135"/>
              <a:gd name="adj2" fmla="val 16200559"/>
              <a:gd name="adj3" fmla="val 13028"/>
            </a:avLst>
          </a:prstGeom>
          <a:solidFill>
            <a:srgbClr val="74B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4305C698-4291-7A53-E713-44DB1DEDD8FC}"/>
              </a:ext>
            </a:extLst>
          </p:cNvPr>
          <p:cNvSpPr/>
          <p:nvPr/>
        </p:nvSpPr>
        <p:spPr>
          <a:xfrm flipV="1">
            <a:off x="4491037" y="2174626"/>
            <a:ext cx="3209926" cy="3209926"/>
          </a:xfrm>
          <a:prstGeom prst="blockArc">
            <a:avLst>
              <a:gd name="adj1" fmla="val 10792530"/>
              <a:gd name="adj2" fmla="val 16305637"/>
              <a:gd name="adj3" fmla="val 13781"/>
            </a:avLst>
          </a:prstGeom>
          <a:solidFill>
            <a:srgbClr val="98D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a:extLst>
              <a:ext uri="{FF2B5EF4-FFF2-40B4-BE49-F238E27FC236}">
                <a16:creationId xmlns:a16="http://schemas.microsoft.com/office/drawing/2014/main" id="{B005BECA-5FD7-30A2-B8B0-353E02FD6173}"/>
              </a:ext>
            </a:extLst>
          </p:cNvPr>
          <p:cNvSpPr/>
          <p:nvPr/>
        </p:nvSpPr>
        <p:spPr>
          <a:xfrm flipH="1" flipV="1">
            <a:off x="4491037" y="2174626"/>
            <a:ext cx="3209926" cy="3209926"/>
          </a:xfrm>
          <a:prstGeom prst="blockArc">
            <a:avLst>
              <a:gd name="adj1" fmla="val 10809981"/>
              <a:gd name="adj2" fmla="val 16204348"/>
              <a:gd name="adj3" fmla="val 13542"/>
            </a:avLst>
          </a:prstGeom>
          <a:solidFill>
            <a:srgbClr val="CDE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ontent Placeholder 2">
            <a:extLst>
              <a:ext uri="{FF2B5EF4-FFF2-40B4-BE49-F238E27FC236}">
                <a16:creationId xmlns:a16="http://schemas.microsoft.com/office/drawing/2014/main" id="{89338715-FF63-E206-0C67-E7EF6091DB63}"/>
              </a:ext>
            </a:extLst>
          </p:cNvPr>
          <p:cNvSpPr txBox="1">
            <a:spLocks/>
          </p:cNvSpPr>
          <p:nvPr/>
        </p:nvSpPr>
        <p:spPr>
          <a:xfrm>
            <a:off x="515938" y="2366301"/>
            <a:ext cx="2692462" cy="115911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400" dirty="0">
                <a:solidFill>
                  <a:schemeClr val="tx1"/>
                </a:solidFill>
              </a:rPr>
              <a:t>Continues to be a top growth area with new breakthroughs in </a:t>
            </a:r>
            <a:r>
              <a:rPr lang="en-US" sz="1400" b="1" dirty="0">
                <a:solidFill>
                  <a:schemeClr val="tx1"/>
                </a:solidFill>
              </a:rPr>
              <a:t>immunotherapy</a:t>
            </a:r>
            <a:r>
              <a:rPr lang="en-US" sz="1400" dirty="0">
                <a:solidFill>
                  <a:schemeClr val="tx1"/>
                </a:solidFill>
              </a:rPr>
              <a:t> and </a:t>
            </a:r>
            <a:r>
              <a:rPr lang="en-US" sz="1400" b="1" dirty="0">
                <a:solidFill>
                  <a:schemeClr val="tx1"/>
                </a:solidFill>
              </a:rPr>
              <a:t>gene editing</a:t>
            </a:r>
            <a:r>
              <a:rPr lang="en-US" sz="1400" dirty="0">
                <a:solidFill>
                  <a:schemeClr val="tx1"/>
                </a:solidFill>
              </a:rPr>
              <a:t>.</a:t>
            </a:r>
          </a:p>
        </p:txBody>
      </p:sp>
      <p:sp>
        <p:nvSpPr>
          <p:cNvPr id="17" name="Rectangle: Rounded Corners 16">
            <a:extLst>
              <a:ext uri="{FF2B5EF4-FFF2-40B4-BE49-F238E27FC236}">
                <a16:creationId xmlns:a16="http://schemas.microsoft.com/office/drawing/2014/main" id="{7159C5AA-F4E7-6F2D-47CE-3CF38C9F1492}"/>
              </a:ext>
            </a:extLst>
          </p:cNvPr>
          <p:cNvSpPr/>
          <p:nvPr/>
        </p:nvSpPr>
        <p:spPr>
          <a:xfrm>
            <a:off x="8544505" y="1667292"/>
            <a:ext cx="3134351" cy="475106"/>
          </a:xfrm>
          <a:prstGeom prst="roundRect">
            <a:avLst>
              <a:gd name="adj" fmla="val 50000"/>
            </a:avLst>
          </a:prstGeom>
          <a:solidFill>
            <a:srgbClr val="74BDE0"/>
          </a:solidFill>
          <a:ln>
            <a:noFill/>
          </a:ln>
          <a:effectLst>
            <a:outerShdw blurRad="165100" dist="381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IN" dirty="0"/>
              <a:t>Immunology</a:t>
            </a:r>
            <a:endParaRPr lang="en-US" b="1" dirty="0"/>
          </a:p>
        </p:txBody>
      </p:sp>
      <p:sp>
        <p:nvSpPr>
          <p:cNvPr id="18" name="Rectangle: Rounded Corners 17">
            <a:extLst>
              <a:ext uri="{FF2B5EF4-FFF2-40B4-BE49-F238E27FC236}">
                <a16:creationId xmlns:a16="http://schemas.microsoft.com/office/drawing/2014/main" id="{192A8C26-72C1-5873-6094-684F535732D2}"/>
              </a:ext>
            </a:extLst>
          </p:cNvPr>
          <p:cNvSpPr/>
          <p:nvPr/>
        </p:nvSpPr>
        <p:spPr>
          <a:xfrm>
            <a:off x="515937" y="5159114"/>
            <a:ext cx="3128914" cy="475106"/>
          </a:xfrm>
          <a:prstGeom prst="roundRect">
            <a:avLst>
              <a:gd name="adj" fmla="val 50000"/>
            </a:avLst>
          </a:prstGeom>
          <a:solidFill>
            <a:srgbClr val="98DBAF"/>
          </a:solidFill>
          <a:ln>
            <a:noFill/>
          </a:ln>
          <a:effectLst>
            <a:outerShdw blurRad="165100" dist="381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r"/>
            <a:r>
              <a:rPr lang="en-IN" dirty="0"/>
              <a:t>Neurology</a:t>
            </a:r>
            <a:endParaRPr lang="en-US" b="1" dirty="0"/>
          </a:p>
        </p:txBody>
      </p:sp>
      <p:sp>
        <p:nvSpPr>
          <p:cNvPr id="19" name="Rectangle: Rounded Corners 18">
            <a:extLst>
              <a:ext uri="{FF2B5EF4-FFF2-40B4-BE49-F238E27FC236}">
                <a16:creationId xmlns:a16="http://schemas.microsoft.com/office/drawing/2014/main" id="{EA3F4CE5-C1E2-1407-679F-0FBBFD075668}"/>
              </a:ext>
            </a:extLst>
          </p:cNvPr>
          <p:cNvSpPr/>
          <p:nvPr/>
        </p:nvSpPr>
        <p:spPr>
          <a:xfrm>
            <a:off x="8544505" y="5159114"/>
            <a:ext cx="3134351" cy="475106"/>
          </a:xfrm>
          <a:prstGeom prst="roundRect">
            <a:avLst>
              <a:gd name="adj" fmla="val 50000"/>
            </a:avLst>
          </a:prstGeom>
          <a:solidFill>
            <a:srgbClr val="CDE4AC"/>
          </a:solidFill>
          <a:ln>
            <a:noFill/>
          </a:ln>
          <a:effectLst>
            <a:outerShdw blurRad="165100" dist="381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IN" dirty="0"/>
              <a:t>Rare Diseases</a:t>
            </a:r>
            <a:endParaRPr lang="en-US" b="1" dirty="0"/>
          </a:p>
        </p:txBody>
      </p:sp>
      <p:sp>
        <p:nvSpPr>
          <p:cNvPr id="20" name="Oval 19">
            <a:extLst>
              <a:ext uri="{FF2B5EF4-FFF2-40B4-BE49-F238E27FC236}">
                <a16:creationId xmlns:a16="http://schemas.microsoft.com/office/drawing/2014/main" id="{BB5366D6-C77F-3D7D-58F5-A59A950F747F}"/>
              </a:ext>
            </a:extLst>
          </p:cNvPr>
          <p:cNvSpPr/>
          <p:nvPr/>
        </p:nvSpPr>
        <p:spPr>
          <a:xfrm>
            <a:off x="4915215" y="2598804"/>
            <a:ext cx="2361570" cy="2361570"/>
          </a:xfrm>
          <a:prstGeom prst="ellipse">
            <a:avLst/>
          </a:prstGeom>
          <a:solidFill>
            <a:schemeClr val="bg1"/>
          </a:solidFill>
          <a:ln>
            <a:noFill/>
          </a:ln>
          <a:effectLst>
            <a:outerShdw blurRad="215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FB0ACB6-86DA-208B-78B3-A85580EC077F}"/>
              </a:ext>
            </a:extLst>
          </p:cNvPr>
          <p:cNvSpPr>
            <a:spLocks noChangeArrowheads="1"/>
          </p:cNvSpPr>
          <p:nvPr/>
        </p:nvSpPr>
        <p:spPr bwMode="auto">
          <a:xfrm>
            <a:off x="3208399" y="1590165"/>
            <a:ext cx="617935" cy="629360"/>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ADA15139-1A4F-EA7B-E8EE-FF43AC4F4591}"/>
              </a:ext>
            </a:extLst>
          </p:cNvPr>
          <p:cNvSpPr>
            <a:spLocks noChangeArrowheads="1"/>
          </p:cNvSpPr>
          <p:nvPr/>
        </p:nvSpPr>
        <p:spPr bwMode="auto">
          <a:xfrm>
            <a:off x="3208399" y="5073594"/>
            <a:ext cx="617935" cy="629360"/>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3FD146E1-5E01-CAAB-67BB-A83B65B85EF0}"/>
              </a:ext>
            </a:extLst>
          </p:cNvPr>
          <p:cNvSpPr>
            <a:spLocks noChangeArrowheads="1"/>
          </p:cNvSpPr>
          <p:nvPr/>
        </p:nvSpPr>
        <p:spPr bwMode="auto">
          <a:xfrm>
            <a:off x="8363023" y="1590165"/>
            <a:ext cx="617935" cy="629360"/>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4E00F57E-FE56-E402-A6B4-63A8CBEF870B}"/>
              </a:ext>
            </a:extLst>
          </p:cNvPr>
          <p:cNvSpPr>
            <a:spLocks noChangeArrowheads="1"/>
          </p:cNvSpPr>
          <p:nvPr/>
        </p:nvSpPr>
        <p:spPr bwMode="auto">
          <a:xfrm>
            <a:off x="8363023" y="5073594"/>
            <a:ext cx="617935" cy="629360"/>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5" name="Content Placeholder 2">
            <a:extLst>
              <a:ext uri="{FF2B5EF4-FFF2-40B4-BE49-F238E27FC236}">
                <a16:creationId xmlns:a16="http://schemas.microsoft.com/office/drawing/2014/main" id="{199445EA-D2C8-D45A-7844-246D917C7888}"/>
              </a:ext>
            </a:extLst>
          </p:cNvPr>
          <p:cNvSpPr txBox="1">
            <a:spLocks/>
          </p:cNvSpPr>
          <p:nvPr/>
        </p:nvSpPr>
        <p:spPr>
          <a:xfrm>
            <a:off x="515938" y="3749316"/>
            <a:ext cx="2692462" cy="1159112"/>
          </a:xfrm>
          <a:prstGeom prst="rect">
            <a:avLst/>
          </a:prstGeom>
        </p:spPr>
        <p:txBody>
          <a:bodyPr vert="horz" wrap="square" lIns="0" tIns="0" rIns="0" bIns="0" rtlCol="0" anchor="b"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400" dirty="0">
                <a:solidFill>
                  <a:schemeClr val="tx1"/>
                </a:solidFill>
              </a:rPr>
              <a:t>Alzheimer’s, Parkinson’s, and multiple sclerosis are growing segments due to aging populations.</a:t>
            </a:r>
          </a:p>
        </p:txBody>
      </p:sp>
      <p:sp>
        <p:nvSpPr>
          <p:cNvPr id="26" name="Content Placeholder 2">
            <a:extLst>
              <a:ext uri="{FF2B5EF4-FFF2-40B4-BE49-F238E27FC236}">
                <a16:creationId xmlns:a16="http://schemas.microsoft.com/office/drawing/2014/main" id="{31C4F0BD-D4D0-5076-B7C9-EF52777C9B2B}"/>
              </a:ext>
            </a:extLst>
          </p:cNvPr>
          <p:cNvSpPr txBox="1">
            <a:spLocks/>
          </p:cNvSpPr>
          <p:nvPr/>
        </p:nvSpPr>
        <p:spPr>
          <a:xfrm>
            <a:off x="8986394" y="2366301"/>
            <a:ext cx="2692462" cy="115911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solidFill>
                  <a:schemeClr val="tx1"/>
                </a:solidFill>
              </a:rPr>
              <a:t>Autoimmune diseases like </a:t>
            </a:r>
            <a:r>
              <a:rPr lang="en-US" sz="1400" b="1" dirty="0">
                <a:solidFill>
                  <a:schemeClr val="tx1"/>
                </a:solidFill>
              </a:rPr>
              <a:t>rheumatoid arthritis </a:t>
            </a:r>
            <a:r>
              <a:rPr lang="en-US" sz="1400" dirty="0">
                <a:solidFill>
                  <a:schemeClr val="tx1"/>
                </a:solidFill>
              </a:rPr>
              <a:t>and </a:t>
            </a:r>
            <a:r>
              <a:rPr lang="en-US" sz="1400" b="1" dirty="0">
                <a:solidFill>
                  <a:schemeClr val="tx1"/>
                </a:solidFill>
              </a:rPr>
              <a:t>psoriasis</a:t>
            </a:r>
            <a:r>
              <a:rPr lang="en-US" sz="1400" dirty="0">
                <a:solidFill>
                  <a:schemeClr val="tx1"/>
                </a:solidFill>
              </a:rPr>
              <a:t> have increasing treatment demands.</a:t>
            </a:r>
          </a:p>
        </p:txBody>
      </p:sp>
      <p:sp>
        <p:nvSpPr>
          <p:cNvPr id="27" name="Content Placeholder 2">
            <a:extLst>
              <a:ext uri="{FF2B5EF4-FFF2-40B4-BE49-F238E27FC236}">
                <a16:creationId xmlns:a16="http://schemas.microsoft.com/office/drawing/2014/main" id="{FE1CD2A1-579D-F5E3-C603-AFB8E5B46C50}"/>
              </a:ext>
            </a:extLst>
          </p:cNvPr>
          <p:cNvSpPr txBox="1">
            <a:spLocks/>
          </p:cNvSpPr>
          <p:nvPr/>
        </p:nvSpPr>
        <p:spPr>
          <a:xfrm>
            <a:off x="8986394" y="3749316"/>
            <a:ext cx="2692462" cy="1159112"/>
          </a:xfrm>
          <a:prstGeom prst="rect">
            <a:avLst/>
          </a:prstGeom>
        </p:spPr>
        <p:txBody>
          <a:bodyPr vert="horz" wrap="square" lIns="0" tIns="0" rIns="0" bIns="0" rtlCol="0" anchor="b"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solidFill>
                  <a:schemeClr val="tx1"/>
                </a:solidFill>
              </a:rPr>
              <a:t>Orphan drugs for rare diseases benefit from </a:t>
            </a:r>
            <a:r>
              <a:rPr lang="en-US" sz="1400" b="1" dirty="0">
                <a:solidFill>
                  <a:schemeClr val="tx1"/>
                </a:solidFill>
              </a:rPr>
              <a:t>accelerated approvals</a:t>
            </a:r>
            <a:r>
              <a:rPr lang="en-US" sz="1400" dirty="0">
                <a:solidFill>
                  <a:schemeClr val="tx1"/>
                </a:solidFill>
              </a:rPr>
              <a:t> and </a:t>
            </a:r>
            <a:r>
              <a:rPr lang="en-US" sz="1400" b="1" dirty="0">
                <a:solidFill>
                  <a:schemeClr val="tx1"/>
                </a:solidFill>
              </a:rPr>
              <a:t>higher pricing power</a:t>
            </a:r>
          </a:p>
        </p:txBody>
      </p:sp>
      <p:sp>
        <p:nvSpPr>
          <p:cNvPr id="28" name="Content Placeholder 2">
            <a:extLst>
              <a:ext uri="{FF2B5EF4-FFF2-40B4-BE49-F238E27FC236}">
                <a16:creationId xmlns:a16="http://schemas.microsoft.com/office/drawing/2014/main" id="{DCA4D69F-B68C-840C-2942-481CDE4F1BFF}"/>
              </a:ext>
            </a:extLst>
          </p:cNvPr>
          <p:cNvSpPr txBox="1">
            <a:spLocks/>
          </p:cNvSpPr>
          <p:nvPr/>
        </p:nvSpPr>
        <p:spPr>
          <a:xfrm>
            <a:off x="5167077" y="3584465"/>
            <a:ext cx="1857846" cy="913055"/>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endParaRPr lang="en-US" sz="1800" b="1" dirty="0">
              <a:solidFill>
                <a:schemeClr val="tx1"/>
              </a:solidFill>
            </a:endParaRPr>
          </a:p>
          <a:p>
            <a:pPr marL="0" indent="0" algn="ctr">
              <a:lnSpc>
                <a:spcPct val="100000"/>
              </a:lnSpc>
              <a:spcBef>
                <a:spcPts val="0"/>
              </a:spcBef>
              <a:buNone/>
            </a:pPr>
            <a:r>
              <a:rPr lang="en-US" sz="1800" b="1" dirty="0">
                <a:solidFill>
                  <a:schemeClr val="tx1"/>
                </a:solidFill>
              </a:rPr>
              <a:t>Key Therapeutic</a:t>
            </a:r>
          </a:p>
          <a:p>
            <a:pPr marL="0" indent="0" algn="ctr">
              <a:lnSpc>
                <a:spcPct val="100000"/>
              </a:lnSpc>
              <a:spcBef>
                <a:spcPts val="0"/>
              </a:spcBef>
              <a:buNone/>
            </a:pPr>
            <a:r>
              <a:rPr lang="en-US" sz="1800" b="1" dirty="0">
                <a:solidFill>
                  <a:schemeClr val="tx1"/>
                </a:solidFill>
              </a:rPr>
              <a:t>Areas</a:t>
            </a:r>
          </a:p>
        </p:txBody>
      </p:sp>
      <p:sp>
        <p:nvSpPr>
          <p:cNvPr id="30" name="Freeform 5">
            <a:extLst>
              <a:ext uri="{FF2B5EF4-FFF2-40B4-BE49-F238E27FC236}">
                <a16:creationId xmlns:a16="http://schemas.microsoft.com/office/drawing/2014/main" id="{0F53975F-9FEE-9174-B20B-6BAC1F5CEB31}"/>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rgbClr val="78D2D3"/>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87882F3A-436C-9C80-B427-A44C6149AAAE}"/>
              </a:ext>
            </a:extLst>
          </p:cNvPr>
          <p:cNvSpPr>
            <a:spLocks/>
          </p:cNvSpPr>
          <p:nvPr/>
        </p:nvSpPr>
        <p:spPr bwMode="auto">
          <a:xfrm>
            <a:off x="3389881" y="5259676"/>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rgbClr val="98DBAF"/>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a:extLst>
              <a:ext uri="{FF2B5EF4-FFF2-40B4-BE49-F238E27FC236}">
                <a16:creationId xmlns:a16="http://schemas.microsoft.com/office/drawing/2014/main" id="{6FC07F9E-6105-2039-F16C-0EF8EE4D9908}"/>
              </a:ext>
            </a:extLst>
          </p:cNvPr>
          <p:cNvSpPr>
            <a:spLocks/>
          </p:cNvSpPr>
          <p:nvPr/>
        </p:nvSpPr>
        <p:spPr bwMode="auto">
          <a:xfrm>
            <a:off x="8544505"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rgbClr val="74BDE0"/>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
            <a:extLst>
              <a:ext uri="{FF2B5EF4-FFF2-40B4-BE49-F238E27FC236}">
                <a16:creationId xmlns:a16="http://schemas.microsoft.com/office/drawing/2014/main" id="{5CEB9C11-4871-0C23-3204-D98E0FAC7A75}"/>
              </a:ext>
            </a:extLst>
          </p:cNvPr>
          <p:cNvSpPr>
            <a:spLocks/>
          </p:cNvSpPr>
          <p:nvPr/>
        </p:nvSpPr>
        <p:spPr bwMode="auto">
          <a:xfrm>
            <a:off x="8544505" y="5259676"/>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rgbClr val="CDE4AC"/>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Title 1">
            <a:extLst>
              <a:ext uri="{FF2B5EF4-FFF2-40B4-BE49-F238E27FC236}">
                <a16:creationId xmlns:a16="http://schemas.microsoft.com/office/drawing/2014/main" id="{8CAFCA59-A2E3-7428-A834-F9BA11B1A745}"/>
              </a:ext>
            </a:extLst>
          </p:cNvPr>
          <p:cNvSpPr>
            <a:spLocks noGrp="1"/>
          </p:cNvSpPr>
          <p:nvPr>
            <p:ph type="title"/>
          </p:nvPr>
        </p:nvSpPr>
        <p:spPr>
          <a:xfrm>
            <a:off x="476250" y="365125"/>
            <a:ext cx="11239500" cy="968375"/>
          </a:xfrm>
        </p:spPr>
        <p:txBody>
          <a:bodyPr/>
          <a:lstStyle/>
          <a:p>
            <a:r>
              <a:rPr lang="en-IN" dirty="0"/>
              <a:t>Key Therapeutic Areas</a:t>
            </a:r>
            <a:endParaRPr lang="en-ID" dirty="0"/>
          </a:p>
        </p:txBody>
      </p:sp>
      <p:pic>
        <p:nvPicPr>
          <p:cNvPr id="42" name="Graphic 41" descr="DNA with solid fill">
            <a:extLst>
              <a:ext uri="{FF2B5EF4-FFF2-40B4-BE49-F238E27FC236}">
                <a16:creationId xmlns:a16="http://schemas.microsoft.com/office/drawing/2014/main" id="{E3A781AC-C407-46A6-89BC-77E3510C3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789107"/>
            <a:ext cx="914400" cy="914400"/>
          </a:xfrm>
          <a:prstGeom prst="rect">
            <a:avLst/>
          </a:prstGeom>
        </p:spPr>
      </p:pic>
      <p:sp>
        <p:nvSpPr>
          <p:cNvPr id="43" name="Freeform 19">
            <a:extLst>
              <a:ext uri="{FF2B5EF4-FFF2-40B4-BE49-F238E27FC236}">
                <a16:creationId xmlns:a16="http://schemas.microsoft.com/office/drawing/2014/main" id="{F5784F66-79C4-552B-6CD6-5A847AE6AFD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4" name="TextBox 43">
            <a:extLst>
              <a:ext uri="{FF2B5EF4-FFF2-40B4-BE49-F238E27FC236}">
                <a16:creationId xmlns:a16="http://schemas.microsoft.com/office/drawing/2014/main" id="{1DD996A2-1360-2B76-B1FF-EBE443B5A92C}"/>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Tree>
    <p:extLst>
      <p:ext uri="{BB962C8B-B14F-4D97-AF65-F5344CB8AC3E}">
        <p14:creationId xmlns:p14="http://schemas.microsoft.com/office/powerpoint/2010/main" val="114130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B649-D5F2-D712-A544-A199B622F9B5}"/>
              </a:ext>
            </a:extLst>
          </p:cNvPr>
          <p:cNvSpPr>
            <a:spLocks noGrp="1"/>
          </p:cNvSpPr>
          <p:nvPr>
            <p:ph type="title"/>
          </p:nvPr>
        </p:nvSpPr>
        <p:spPr>
          <a:xfrm>
            <a:off x="76200" y="179615"/>
            <a:ext cx="12066814" cy="576942"/>
          </a:xfrm>
        </p:spPr>
        <p:txBody>
          <a:bodyPr>
            <a:normAutofit fontScale="90000"/>
          </a:bodyPr>
          <a:lstStyle/>
          <a:p>
            <a:r>
              <a:rPr lang="en-US" dirty="0"/>
              <a:t> Drug Pipeline and R&amp;D Analysis : </a:t>
            </a:r>
            <a:endParaRPr lang="en-IN" dirty="0"/>
          </a:p>
        </p:txBody>
      </p:sp>
      <p:sp>
        <p:nvSpPr>
          <p:cNvPr id="4" name="TextBox 3" descr="Analysis of Drug Pipelines and Potential Impact of Upcoming Drugs in the Pharmaceutical Sector&#10;1. Key Companies and Their Drug Pipelines&#10;1. Roche:&#10;&#10;&#10;Pipeline Size: Roche leads with 218 products in its R&amp;D pipeline.&#10;&#10;&#10;Focus Areas: Oncology, immunology, and neuroscience.&#10;&#10;&#10;Upcoming Drugs: Includes novel cancer immunotherapies and treatments for neurological disorders.&#10;&#10;&#10;Potential Impact: Roche's strong focus on oncology and immunology positions it to significantly impact cancer treatment and autoimmune diseases.&#10;&#10;&#10;2. Pfizer:&#10;&#10;&#10;Pipeline Size: Pfizer has a robust pipeline with numerous products in various stages of development.&#10;&#10;&#10;Focus Areas: Oncology, vaccines, and rare diseases.&#10;&#10;&#10;Upcoming Drugs: Includes new cancer therapies and vaccines for infectious diseases.&#10;&#10;&#10;Potential Impact: Pfizer's advancements in oncology and vaccines are expected to provide new treatment options and improve public health outcomes.&#10;&#10;&#10;3. Novartis:&#10;&#10;&#10;Pipeline Size: Novartis has a strong presence with a diverse pipeline.&#10;&#10;&#10;Focus Areas: Oncology, neuroscience, and cardiovascular diseases.&#10;&#10;&#10;Upcoming Drugs: Includes innovative therapies for multiple sclerosis and novel biologics for autoimmune diseases.&#10;&#10;&#10;Potential Impact: Novartis's focus on neuroscience and cardiovascular diseases could lead to breakthroughs in treating chronic conditions.&#10;&#10;&#10;4. Merck:&#10;&#10;&#10;Pipeline Size: Merck continues to expand its pipeline with a focus on oncology and vaccines.&#10;&#10;&#10;Focus Areas: Oncology, vaccines, and infectious diseases.&#10;&#10;&#10;Upcoming Drugs: Includes new cancer immunotherapies and vaccines for diseases like respiratory syncytial virus (RSV).&#10;&#10;&#10;Potential Impact: Merck's advancements in immuno-oncology and vaccines are expected to enhance cancer treatment and prevent infectious diseases.&#10;&#10;&#10;5. Johnson &amp; Johnson:&#10;&#10;&#10;Pipeline Size: J&amp;J has a diverse pipeline with a focus on immunology, oncology, and neuroscience.&#10;&#10;&#10;Focus Areas: Immunology, oncology, and neuroscience.&#10;&#10;&#10;Upcoming Drugs: Includes treatments for multiple myeloma, psoriasis, and Alzheimer's disease.&#10;&#10;&#10;Potential Impact: J&amp;J's focus on immunology and neuroscience could lead to significant advancements in treating autoimmune and neurological disorders.&#10;&#10;&#10;Sun Pharmaceutical Industries:&#10;&#10;&#10;Pipeline Size: Sun Pharma has a diverse pipeline with a strong focus on generics and specialty drugs.&#10;&#10;&#10;Focus Areas: Oncology, dermatology, and ophthalmology.&#10;&#10;&#10;Upcoming Drugs: Includes novel treatments for skin disorders and cancer.&#10;&#10;&#10;Potential Impact: Sun Pharma's focus on specialty drugs and oncology positions it to significantly impact the treatment of skin disorders and various cancers.&#10;&#10;&#10;2. Dr. Reddy’s Laboratories:&#10;&#10;&#10;Pipeline Size: Dr. Reddy’s has a robust pipeline with a mix of generics and biosimilars.&#10;&#10;&#10;Focus Areas: Oncology, gastroenterology, and cardiovascular diseases.&#10;&#10;&#10;Upcoming Drugs: Includes biosimilars for cancer treatment and innovative therapies for gastrointestinal disorders.&#10;&#10;&#10;Potential Impact: Dr. Reddy’s advancements in biosimilars and innovative therapies are expected to provide new treatment options for cancer and gastrointestinal diseases.&#10;&#10;&#10;3. Cipla:&#10;&#10;&#10;Pipeline Size: Cipla has a strong pipeline with a focus on respiratory and HIV/AIDS treatments.&#10;&#10;&#10;Focus Areas: Respiratory diseases, HIV/AIDS, and oncology.&#10;&#10;&#10;Upcoming Drugs: Includes new inhalation therapies for asthma and COPD, and antiretroviral drugs for HIV.&#10;&#10;&#10;Potential Impact: Cipla’s focus on respiratory and HIV/AIDS treatments could lead to significant improvements in managing these chronic conditions.&#10;&#10;&#10;4. Lupin:&#10;&#10;&#10;Pipeline Size: Lupin has a diverse pipeline with a focus on cardiovascular and diabetes therapies.&#10;&#10;&#10;Focus Areas: Cardiovascular diseases, diabetes, and respiratory diseases.&#10;&#10;&#10;Upcoming Drugs: Includes new formulations for diabetes management and cardiovascular health.&#10;&#10;&#10;Potential Impact: Lupin’s advancements in diabetes and cardiovascular therapies are expected to improve disease management and patient outcomes.&#10;&#10;&#10;5. Aurobindo Pharma:&#10;&#10;&#10;Pipeline Size: Aurobindo Pharma has a strong pipeline with a focus on antibiotics and antiretrovirals.&#10;&#10;&#10;Focus Areas: Infectious diseases, antiretrovirals, and specialty generics.&#10;&#10;&#10;Upcoming Drugs: Includes new antibiotics and antiretroviral therapies.&#10;&#10;&#10;Potential Impact: Aurobindo Pharma’s focus on infectious diseases and antiretrovirals positions it to significantly impact the treatment of infections and HIV.&#10;">
            <a:extLst>
              <a:ext uri="{FF2B5EF4-FFF2-40B4-BE49-F238E27FC236}">
                <a16:creationId xmlns:a16="http://schemas.microsoft.com/office/drawing/2014/main" id="{4A37BA4E-2407-7B3F-5409-66C1F905CA04}"/>
              </a:ext>
              <a:ext uri="{C183D7F6-B498-43B3-948B-1728B52AA6E4}">
                <adec:decorative xmlns:adec="http://schemas.microsoft.com/office/drawing/2017/decorative" val="0"/>
              </a:ext>
            </a:extLst>
          </p:cNvPr>
          <p:cNvSpPr txBox="1"/>
          <p:nvPr/>
        </p:nvSpPr>
        <p:spPr>
          <a:xfrm>
            <a:off x="326572" y="913618"/>
            <a:ext cx="11495313" cy="523220"/>
          </a:xfrm>
          <a:prstGeom prst="rect">
            <a:avLst/>
          </a:prstGeom>
          <a:noFill/>
        </p:spPr>
        <p:txBody>
          <a:bodyPr wrap="square" rtlCol="0">
            <a:spAutoFit/>
          </a:bodyPr>
          <a:lstStyle/>
          <a:p>
            <a:r>
              <a:rPr lang="en-US" sz="2800" dirty="0"/>
              <a:t> </a:t>
            </a:r>
            <a:r>
              <a:rPr lang="en-US" sz="2800" b="1" u="sng" dirty="0"/>
              <a:t>Key Companies and Their Drug Pipelines :</a:t>
            </a:r>
          </a:p>
        </p:txBody>
      </p:sp>
      <p:sp>
        <p:nvSpPr>
          <p:cNvPr id="5" name="Rectangle: Top Corners Rounded 4">
            <a:extLst>
              <a:ext uri="{FF2B5EF4-FFF2-40B4-BE49-F238E27FC236}">
                <a16:creationId xmlns:a16="http://schemas.microsoft.com/office/drawing/2014/main" id="{7A32E9C4-0849-AA82-5195-521963507741}"/>
              </a:ext>
            </a:extLst>
          </p:cNvPr>
          <p:cNvSpPr/>
          <p:nvPr/>
        </p:nvSpPr>
        <p:spPr>
          <a:xfrm rot="10800000">
            <a:off x="361945" y="2890641"/>
            <a:ext cx="2809875" cy="3863944"/>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Top Corners Rounded 5">
            <a:extLst>
              <a:ext uri="{FF2B5EF4-FFF2-40B4-BE49-F238E27FC236}">
                <a16:creationId xmlns:a16="http://schemas.microsoft.com/office/drawing/2014/main" id="{AF6F9E01-DDE1-4983-0760-D1C86333B560}"/>
              </a:ext>
            </a:extLst>
          </p:cNvPr>
          <p:cNvSpPr/>
          <p:nvPr/>
        </p:nvSpPr>
        <p:spPr>
          <a:xfrm rot="10800000">
            <a:off x="9031057" y="2890642"/>
            <a:ext cx="2809875" cy="3863941"/>
          </a:xfrm>
          <a:prstGeom prst="round2SameRect">
            <a:avLst>
              <a:gd name="adj1" fmla="val 10565"/>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Top Corners Rounded 6">
            <a:extLst>
              <a:ext uri="{FF2B5EF4-FFF2-40B4-BE49-F238E27FC236}">
                <a16:creationId xmlns:a16="http://schemas.microsoft.com/office/drawing/2014/main" id="{7288AB85-18ED-B6B1-0AFB-6536B7B7F5B4}"/>
              </a:ext>
            </a:extLst>
          </p:cNvPr>
          <p:cNvSpPr/>
          <p:nvPr/>
        </p:nvSpPr>
        <p:spPr>
          <a:xfrm rot="10800000">
            <a:off x="3258906" y="2890641"/>
            <a:ext cx="2809875" cy="3863943"/>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Top Corners Rounded 7">
            <a:extLst>
              <a:ext uri="{FF2B5EF4-FFF2-40B4-BE49-F238E27FC236}">
                <a16:creationId xmlns:a16="http://schemas.microsoft.com/office/drawing/2014/main" id="{EBE5BBD7-E92C-CD56-575B-4A3B9D4A7080}"/>
              </a:ext>
            </a:extLst>
          </p:cNvPr>
          <p:cNvSpPr/>
          <p:nvPr/>
        </p:nvSpPr>
        <p:spPr>
          <a:xfrm rot="10800000">
            <a:off x="6144981" y="2890641"/>
            <a:ext cx="2809875" cy="3863942"/>
          </a:xfrm>
          <a:prstGeom prst="round2SameRect">
            <a:avLst>
              <a:gd name="adj1" fmla="val 10226"/>
              <a:gd name="adj2" fmla="val 0"/>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22256C8A-0784-77EF-45D7-D6F27E30CF89}"/>
              </a:ext>
            </a:extLst>
          </p:cNvPr>
          <p:cNvSpPr/>
          <p:nvPr/>
        </p:nvSpPr>
        <p:spPr>
          <a:xfrm>
            <a:off x="476250" y="2006497"/>
            <a:ext cx="2581984" cy="1422503"/>
          </a:xfrm>
          <a:prstGeom prst="roundRect">
            <a:avLst/>
          </a:prstGeom>
          <a:solidFill>
            <a:srgbClr val="78D2D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4EE0F503-B924-B1A4-B3B5-91C6330CC39F}"/>
              </a:ext>
            </a:extLst>
          </p:cNvPr>
          <p:cNvSpPr/>
          <p:nvPr/>
        </p:nvSpPr>
        <p:spPr>
          <a:xfrm>
            <a:off x="3372975" y="2006497"/>
            <a:ext cx="2581984" cy="1422503"/>
          </a:xfrm>
          <a:prstGeom prst="roundRect">
            <a:avLst/>
          </a:prstGeom>
          <a:solidFill>
            <a:srgbClr val="74BDE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7F733A03-DB11-F4E4-297A-27034915C9DD}"/>
              </a:ext>
            </a:extLst>
          </p:cNvPr>
          <p:cNvSpPr/>
          <p:nvPr/>
        </p:nvSpPr>
        <p:spPr>
          <a:xfrm>
            <a:off x="6258814" y="2006497"/>
            <a:ext cx="2581984" cy="1422503"/>
          </a:xfrm>
          <a:prstGeom prst="roundRect">
            <a:avLst/>
          </a:prstGeom>
          <a:solidFill>
            <a:srgbClr val="98DBA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4EC497CC-DD11-2845-62B2-AADF7B0D4D59}"/>
              </a:ext>
            </a:extLst>
          </p:cNvPr>
          <p:cNvSpPr/>
          <p:nvPr/>
        </p:nvSpPr>
        <p:spPr>
          <a:xfrm>
            <a:off x="9144652" y="2006497"/>
            <a:ext cx="2581984" cy="1422503"/>
          </a:xfrm>
          <a:prstGeom prst="roundRect">
            <a:avLst/>
          </a:prstGeom>
          <a:solidFill>
            <a:srgbClr val="CDE4AC"/>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0BC4831F-EF89-8CF5-746F-C54A0146C071}"/>
              </a:ext>
            </a:extLst>
          </p:cNvPr>
          <p:cNvSpPr/>
          <p:nvPr/>
        </p:nvSpPr>
        <p:spPr>
          <a:xfrm>
            <a:off x="918339"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defTabSz="895350"/>
            <a:endParaRPr lang="en-US" sz="1400" b="1" dirty="0">
              <a:solidFill>
                <a:schemeClr val="tx1"/>
              </a:solidFill>
            </a:endParaRPr>
          </a:p>
        </p:txBody>
      </p:sp>
      <p:sp>
        <p:nvSpPr>
          <p:cNvPr id="14" name="Rectangle: Rounded Corners 13">
            <a:extLst>
              <a:ext uri="{FF2B5EF4-FFF2-40B4-BE49-F238E27FC236}">
                <a16:creationId xmlns:a16="http://schemas.microsoft.com/office/drawing/2014/main" id="{2B68BC39-0417-08C0-96F7-B2FF23981287}"/>
              </a:ext>
            </a:extLst>
          </p:cNvPr>
          <p:cNvSpPr/>
          <p:nvPr/>
        </p:nvSpPr>
        <p:spPr>
          <a:xfrm>
            <a:off x="3804178"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5" name="Rectangle: Rounded Corners 14">
            <a:extLst>
              <a:ext uri="{FF2B5EF4-FFF2-40B4-BE49-F238E27FC236}">
                <a16:creationId xmlns:a16="http://schemas.microsoft.com/office/drawing/2014/main" id="{055C9ABA-DDC2-AE36-DB5A-8CBD24D66B04}"/>
              </a:ext>
            </a:extLst>
          </p:cNvPr>
          <p:cNvSpPr/>
          <p:nvPr/>
        </p:nvSpPr>
        <p:spPr>
          <a:xfrm>
            <a:off x="6690017"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6" name="Rectangle: Rounded Corners 15">
            <a:extLst>
              <a:ext uri="{FF2B5EF4-FFF2-40B4-BE49-F238E27FC236}">
                <a16:creationId xmlns:a16="http://schemas.microsoft.com/office/drawing/2014/main" id="{2DAE36A6-370B-024E-AE15-15BFE5FBF710}"/>
              </a:ext>
            </a:extLst>
          </p:cNvPr>
          <p:cNvSpPr/>
          <p:nvPr/>
        </p:nvSpPr>
        <p:spPr>
          <a:xfrm>
            <a:off x="9575855" y="1854100"/>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dirty="0"/>
          </a:p>
        </p:txBody>
      </p:sp>
      <p:sp>
        <p:nvSpPr>
          <p:cNvPr id="17" name="Content Placeholder 2">
            <a:extLst>
              <a:ext uri="{FF2B5EF4-FFF2-40B4-BE49-F238E27FC236}">
                <a16:creationId xmlns:a16="http://schemas.microsoft.com/office/drawing/2014/main" id="{012C791B-1E47-29AB-661E-8603F50A2ED4}"/>
              </a:ext>
            </a:extLst>
          </p:cNvPr>
          <p:cNvSpPr txBox="1">
            <a:spLocks/>
          </p:cNvSpPr>
          <p:nvPr/>
        </p:nvSpPr>
        <p:spPr>
          <a:xfrm>
            <a:off x="1160606"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Roche</a:t>
            </a:r>
          </a:p>
        </p:txBody>
      </p:sp>
      <p:sp>
        <p:nvSpPr>
          <p:cNvPr id="18" name="Content Placeholder 2">
            <a:extLst>
              <a:ext uri="{FF2B5EF4-FFF2-40B4-BE49-F238E27FC236}">
                <a16:creationId xmlns:a16="http://schemas.microsoft.com/office/drawing/2014/main" id="{EDB13E55-8F0A-9F07-2BDA-5F145529014E}"/>
              </a:ext>
            </a:extLst>
          </p:cNvPr>
          <p:cNvSpPr txBox="1">
            <a:spLocks/>
          </p:cNvSpPr>
          <p:nvPr/>
        </p:nvSpPr>
        <p:spPr>
          <a:xfrm>
            <a:off x="4046445"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Pfizer</a:t>
            </a:r>
          </a:p>
        </p:txBody>
      </p:sp>
      <p:sp>
        <p:nvSpPr>
          <p:cNvPr id="19" name="Content Placeholder 2">
            <a:extLst>
              <a:ext uri="{FF2B5EF4-FFF2-40B4-BE49-F238E27FC236}">
                <a16:creationId xmlns:a16="http://schemas.microsoft.com/office/drawing/2014/main" id="{4CBEFF9C-ABE7-6376-7B20-F1CBFEB3D312}"/>
              </a:ext>
            </a:extLst>
          </p:cNvPr>
          <p:cNvSpPr txBox="1">
            <a:spLocks/>
          </p:cNvSpPr>
          <p:nvPr/>
        </p:nvSpPr>
        <p:spPr>
          <a:xfrm>
            <a:off x="6932284"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Novartis</a:t>
            </a:r>
          </a:p>
        </p:txBody>
      </p:sp>
      <p:sp>
        <p:nvSpPr>
          <p:cNvPr id="20" name="Content Placeholder 2">
            <a:extLst>
              <a:ext uri="{FF2B5EF4-FFF2-40B4-BE49-F238E27FC236}">
                <a16:creationId xmlns:a16="http://schemas.microsoft.com/office/drawing/2014/main" id="{C08E5080-1FBD-FADC-1D68-5720626A4B1D}"/>
              </a:ext>
            </a:extLst>
          </p:cNvPr>
          <p:cNvSpPr txBox="1">
            <a:spLocks/>
          </p:cNvSpPr>
          <p:nvPr/>
        </p:nvSpPr>
        <p:spPr>
          <a:xfrm>
            <a:off x="9818122" y="1973896"/>
            <a:ext cx="1235045"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rPr>
              <a:t>Merck</a:t>
            </a:r>
          </a:p>
        </p:txBody>
      </p:sp>
      <p:sp>
        <p:nvSpPr>
          <p:cNvPr id="21" name="Content Placeholder 2">
            <a:extLst>
              <a:ext uri="{FF2B5EF4-FFF2-40B4-BE49-F238E27FC236}">
                <a16:creationId xmlns:a16="http://schemas.microsoft.com/office/drawing/2014/main" id="{2E0E8BD5-6A20-B0BE-689F-F08A33F430D7}"/>
              </a:ext>
            </a:extLst>
          </p:cNvPr>
          <p:cNvSpPr txBox="1">
            <a:spLocks/>
          </p:cNvSpPr>
          <p:nvPr/>
        </p:nvSpPr>
        <p:spPr>
          <a:xfrm>
            <a:off x="636452" y="2608048"/>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Roche leads with 218 products in its R&amp;D pipeline</a:t>
            </a:r>
          </a:p>
        </p:txBody>
      </p:sp>
      <p:sp>
        <p:nvSpPr>
          <p:cNvPr id="22" name="Content Placeholder 2">
            <a:extLst>
              <a:ext uri="{FF2B5EF4-FFF2-40B4-BE49-F238E27FC236}">
                <a16:creationId xmlns:a16="http://schemas.microsoft.com/office/drawing/2014/main" id="{8A762ACC-B09A-1A9D-6BD1-577F0698F0D9}"/>
              </a:ext>
            </a:extLst>
          </p:cNvPr>
          <p:cNvSpPr txBox="1">
            <a:spLocks/>
          </p:cNvSpPr>
          <p:nvPr/>
        </p:nvSpPr>
        <p:spPr>
          <a:xfrm>
            <a:off x="3552763" y="2445239"/>
            <a:ext cx="2222409" cy="610891"/>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Pfizer has a robust pipeline with numerous products in various stages of development. </a:t>
            </a:r>
          </a:p>
        </p:txBody>
      </p:sp>
      <p:sp>
        <p:nvSpPr>
          <p:cNvPr id="23" name="Content Placeholder 2">
            <a:extLst>
              <a:ext uri="{FF2B5EF4-FFF2-40B4-BE49-F238E27FC236}">
                <a16:creationId xmlns:a16="http://schemas.microsoft.com/office/drawing/2014/main" id="{CE8C8724-3BDD-C698-35C7-95F67F19A788}"/>
              </a:ext>
            </a:extLst>
          </p:cNvPr>
          <p:cNvSpPr txBox="1">
            <a:spLocks/>
          </p:cNvSpPr>
          <p:nvPr/>
        </p:nvSpPr>
        <p:spPr>
          <a:xfrm>
            <a:off x="6438602" y="2608048"/>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Novartis has a strong presence with a diverse pipeline</a:t>
            </a:r>
          </a:p>
        </p:txBody>
      </p:sp>
      <p:sp>
        <p:nvSpPr>
          <p:cNvPr id="24" name="Content Placeholder 2">
            <a:extLst>
              <a:ext uri="{FF2B5EF4-FFF2-40B4-BE49-F238E27FC236}">
                <a16:creationId xmlns:a16="http://schemas.microsoft.com/office/drawing/2014/main" id="{6AEB9822-2312-DE4F-E041-1B7AB829DB45}"/>
              </a:ext>
            </a:extLst>
          </p:cNvPr>
          <p:cNvSpPr txBox="1">
            <a:spLocks/>
          </p:cNvSpPr>
          <p:nvPr/>
        </p:nvSpPr>
        <p:spPr>
          <a:xfrm>
            <a:off x="9324440" y="2487694"/>
            <a:ext cx="2222409" cy="568436"/>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dirty="0">
                <a:solidFill>
                  <a:schemeClr val="tx1"/>
                </a:solidFill>
                <a:latin typeface="+mn-lt"/>
              </a:rPr>
              <a:t>Pipeline Size: Merck continues to expand its pipeline with a focus on oncology and vaccines. </a:t>
            </a:r>
          </a:p>
        </p:txBody>
      </p:sp>
      <p:sp>
        <p:nvSpPr>
          <p:cNvPr id="25" name="Isosceles Triangle 24">
            <a:extLst>
              <a:ext uri="{FF2B5EF4-FFF2-40B4-BE49-F238E27FC236}">
                <a16:creationId xmlns:a16="http://schemas.microsoft.com/office/drawing/2014/main" id="{8F9B8E49-6B9B-FF9C-B98F-DAE659BE831B}"/>
              </a:ext>
            </a:extLst>
          </p:cNvPr>
          <p:cNvSpPr/>
          <p:nvPr/>
        </p:nvSpPr>
        <p:spPr>
          <a:xfrm rot="5400000">
            <a:off x="3256277"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Isosceles Triangle 25">
            <a:extLst>
              <a:ext uri="{FF2B5EF4-FFF2-40B4-BE49-F238E27FC236}">
                <a16:creationId xmlns:a16="http://schemas.microsoft.com/office/drawing/2014/main" id="{083F77D7-BEAD-7FC6-EA60-C7ABDE95FD83}"/>
              </a:ext>
            </a:extLst>
          </p:cNvPr>
          <p:cNvSpPr/>
          <p:nvPr/>
        </p:nvSpPr>
        <p:spPr>
          <a:xfrm rot="5400000">
            <a:off x="6142116"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Isosceles Triangle 26">
            <a:extLst>
              <a:ext uri="{FF2B5EF4-FFF2-40B4-BE49-F238E27FC236}">
                <a16:creationId xmlns:a16="http://schemas.microsoft.com/office/drawing/2014/main" id="{94AB2B1C-A6A4-1CD0-453C-9C71941EFC60}"/>
              </a:ext>
            </a:extLst>
          </p:cNvPr>
          <p:cNvSpPr/>
          <p:nvPr/>
        </p:nvSpPr>
        <p:spPr>
          <a:xfrm rot="5400000">
            <a:off x="9027954" y="2661551"/>
            <a:ext cx="345791" cy="1123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8" name="Group 27">
            <a:extLst>
              <a:ext uri="{FF2B5EF4-FFF2-40B4-BE49-F238E27FC236}">
                <a16:creationId xmlns:a16="http://schemas.microsoft.com/office/drawing/2014/main" id="{C2D6FCFF-01DE-E205-F171-E6571CCC0E29}"/>
              </a:ext>
            </a:extLst>
          </p:cNvPr>
          <p:cNvGrpSpPr/>
          <p:nvPr/>
        </p:nvGrpSpPr>
        <p:grpSpPr>
          <a:xfrm>
            <a:off x="542158" y="3461601"/>
            <a:ext cx="2516076" cy="3225484"/>
            <a:chOff x="531272" y="3983017"/>
            <a:chExt cx="2516076" cy="2456032"/>
          </a:xfrm>
        </p:grpSpPr>
        <p:sp>
          <p:nvSpPr>
            <p:cNvPr id="30" name="TextBox 29">
              <a:extLst>
                <a:ext uri="{FF2B5EF4-FFF2-40B4-BE49-F238E27FC236}">
                  <a16:creationId xmlns:a16="http://schemas.microsoft.com/office/drawing/2014/main" id="{7F7EBBD5-1003-C4B1-02E0-EF41248FBD98}"/>
                </a:ext>
              </a:extLst>
            </p:cNvPr>
            <p:cNvSpPr txBox="1"/>
            <p:nvPr/>
          </p:nvSpPr>
          <p:spPr>
            <a:xfrm>
              <a:off x="531272" y="4051317"/>
              <a:ext cx="2471223" cy="562453"/>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immunology, and neuroscience</a:t>
              </a:r>
              <a:r>
                <a:rPr lang="en-US" sz="1100" dirty="0"/>
                <a:t>.</a:t>
              </a:r>
              <a:endParaRPr lang="en-ID" sz="1100" dirty="0"/>
            </a:p>
          </p:txBody>
        </p:sp>
        <p:sp>
          <p:nvSpPr>
            <p:cNvPr id="31" name="TextBox 30">
              <a:extLst>
                <a:ext uri="{FF2B5EF4-FFF2-40B4-BE49-F238E27FC236}">
                  <a16:creationId xmlns:a16="http://schemas.microsoft.com/office/drawing/2014/main" id="{0D969011-D0D7-D8B1-5688-1C4C2E544D23}"/>
                </a:ext>
              </a:extLst>
            </p:cNvPr>
            <p:cNvSpPr txBox="1"/>
            <p:nvPr/>
          </p:nvSpPr>
          <p:spPr>
            <a:xfrm>
              <a:off x="531272" y="4545097"/>
              <a:ext cx="2471223" cy="890550"/>
            </a:xfrm>
            <a:prstGeom prst="rect">
              <a:avLst/>
            </a:prstGeom>
            <a:noFill/>
          </p:spPr>
          <p:txBody>
            <a:bodyPr wrap="square">
              <a:spAutoFit/>
            </a:bodyPr>
            <a:lstStyle/>
            <a:p>
              <a:pPr marL="285750" indent="-285750">
                <a:buFont typeface="Arial" panose="020B0604020202020204" pitchFamily="34" charset="0"/>
                <a:buChar char="•"/>
              </a:pPr>
              <a:r>
                <a:rPr lang="en-US" sz="1400" b="1" dirty="0"/>
                <a:t>Upcoming Drugs</a:t>
              </a:r>
              <a:r>
                <a:rPr lang="en-US" sz="1400" dirty="0"/>
                <a:t>: Includes novel cancer immunotherapies and treatments for neurological disorders</a:t>
              </a:r>
              <a:r>
                <a:rPr lang="en-US" sz="1100" dirty="0"/>
                <a:t>.</a:t>
              </a:r>
              <a:endParaRPr lang="en-ID" sz="1100" dirty="0"/>
            </a:p>
          </p:txBody>
        </p:sp>
        <p:sp>
          <p:nvSpPr>
            <p:cNvPr id="33" name="TextBox 32">
              <a:extLst>
                <a:ext uri="{FF2B5EF4-FFF2-40B4-BE49-F238E27FC236}">
                  <a16:creationId xmlns:a16="http://schemas.microsoft.com/office/drawing/2014/main" id="{A58986B4-5D43-6087-EC13-5737EC487647}"/>
                </a:ext>
              </a:extLst>
            </p:cNvPr>
            <p:cNvSpPr txBox="1"/>
            <p:nvPr/>
          </p:nvSpPr>
          <p:spPr>
            <a:xfrm>
              <a:off x="531272" y="5384450"/>
              <a:ext cx="2471223" cy="1054599"/>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Roche's strong focus on oncology and immunology positions it to significantly impact cancer treatment and autoimmune diseases.</a:t>
              </a:r>
              <a:endParaRPr lang="en-ID" sz="1400" dirty="0"/>
            </a:p>
          </p:txBody>
        </p:sp>
        <p:cxnSp>
          <p:nvCxnSpPr>
            <p:cNvPr id="34" name="Straight Connector 33">
              <a:extLst>
                <a:ext uri="{FF2B5EF4-FFF2-40B4-BE49-F238E27FC236}">
                  <a16:creationId xmlns:a16="http://schemas.microsoft.com/office/drawing/2014/main" id="{02557F7C-49DA-6107-DED1-8CB86EBD0F13}"/>
                </a:ext>
              </a:extLst>
            </p:cNvPr>
            <p:cNvCxnSpPr>
              <a:cxnSpLocks/>
            </p:cNvCxnSpPr>
            <p:nvPr/>
          </p:nvCxnSpPr>
          <p:spPr>
            <a:xfrm>
              <a:off x="907453" y="3983017"/>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0D342A-F015-39F9-B328-ACC6E0ED8A07}"/>
                </a:ext>
              </a:extLst>
            </p:cNvPr>
            <p:cNvCxnSpPr>
              <a:cxnSpLocks/>
            </p:cNvCxnSpPr>
            <p:nvPr/>
          </p:nvCxnSpPr>
          <p:spPr>
            <a:xfrm>
              <a:off x="952306" y="4563475"/>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0210CF-40B0-CA87-9F4F-9602BE5B6A77}"/>
                </a:ext>
              </a:extLst>
            </p:cNvPr>
            <p:cNvCxnSpPr>
              <a:cxnSpLocks/>
            </p:cNvCxnSpPr>
            <p:nvPr/>
          </p:nvCxnSpPr>
          <p:spPr>
            <a:xfrm>
              <a:off x="907453" y="5412460"/>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74EA4BF-C427-9D2B-8B06-182D6EAA8DEA}"/>
              </a:ext>
            </a:extLst>
          </p:cNvPr>
          <p:cNvGrpSpPr/>
          <p:nvPr/>
        </p:nvGrpSpPr>
        <p:grpSpPr>
          <a:xfrm>
            <a:off x="3417348" y="3606942"/>
            <a:ext cx="2482108" cy="3116929"/>
            <a:chOff x="520387" y="3606940"/>
            <a:chExt cx="2482108" cy="2116167"/>
          </a:xfrm>
        </p:grpSpPr>
        <p:sp>
          <p:nvSpPr>
            <p:cNvPr id="39" name="TextBox 38">
              <a:extLst>
                <a:ext uri="{FF2B5EF4-FFF2-40B4-BE49-F238E27FC236}">
                  <a16:creationId xmlns:a16="http://schemas.microsoft.com/office/drawing/2014/main" id="{771A02BC-1632-0A22-3075-D1608373463E}"/>
                </a:ext>
              </a:extLst>
            </p:cNvPr>
            <p:cNvSpPr txBox="1"/>
            <p:nvPr/>
          </p:nvSpPr>
          <p:spPr>
            <a:xfrm>
              <a:off x="531272" y="3606940"/>
              <a:ext cx="2471223" cy="501499"/>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vaccines, and rare diseases.</a:t>
              </a:r>
              <a:endParaRPr lang="en-ID" sz="1400" dirty="0"/>
            </a:p>
          </p:txBody>
        </p:sp>
        <p:sp>
          <p:nvSpPr>
            <p:cNvPr id="40" name="TextBox 39">
              <a:extLst>
                <a:ext uri="{FF2B5EF4-FFF2-40B4-BE49-F238E27FC236}">
                  <a16:creationId xmlns:a16="http://schemas.microsoft.com/office/drawing/2014/main" id="{CD0760AE-C27F-EB3C-9BF7-55080AA50688}"/>
                </a:ext>
              </a:extLst>
            </p:cNvPr>
            <p:cNvSpPr txBox="1"/>
            <p:nvPr/>
          </p:nvSpPr>
          <p:spPr>
            <a:xfrm>
              <a:off x="531272" y="4051317"/>
              <a:ext cx="2471223" cy="794040"/>
            </a:xfrm>
            <a:prstGeom prst="rect">
              <a:avLst/>
            </a:prstGeom>
            <a:noFill/>
          </p:spPr>
          <p:txBody>
            <a:bodyPr wrap="square">
              <a:spAutoFit/>
            </a:bodyPr>
            <a:lstStyle/>
            <a:p>
              <a:pPr marL="285750" indent="-285750">
                <a:buFont typeface="Arial" panose="020B0604020202020204" pitchFamily="34" charset="0"/>
                <a:buChar char="•"/>
              </a:pPr>
              <a:endParaRPr lang="en-ID" sz="1400" dirty="0"/>
            </a:p>
            <a:p>
              <a:pPr marL="285750" indent="-285750">
                <a:buFont typeface="Arial" panose="020B0604020202020204" pitchFamily="34" charset="0"/>
                <a:buChar char="•"/>
              </a:pPr>
              <a:r>
                <a:rPr lang="en-US" sz="1400" b="1" dirty="0"/>
                <a:t>Upcoming Drugs</a:t>
              </a:r>
              <a:r>
                <a:rPr lang="en-US" sz="1400" dirty="0"/>
                <a:t>: Includes new cancer therapies and vaccines for infectious diseases.</a:t>
              </a:r>
              <a:endParaRPr lang="en-ID" sz="1400" dirty="0"/>
            </a:p>
          </p:txBody>
        </p:sp>
        <p:sp>
          <p:nvSpPr>
            <p:cNvPr id="41" name="TextBox 40">
              <a:extLst>
                <a:ext uri="{FF2B5EF4-FFF2-40B4-BE49-F238E27FC236}">
                  <a16:creationId xmlns:a16="http://schemas.microsoft.com/office/drawing/2014/main" id="{0879EE8C-1C8C-4884-F94F-F0979B0294B8}"/>
                </a:ext>
              </a:extLst>
            </p:cNvPr>
            <p:cNvSpPr txBox="1"/>
            <p:nvPr/>
          </p:nvSpPr>
          <p:spPr>
            <a:xfrm>
              <a:off x="531272" y="4495694"/>
              <a:ext cx="2471223" cy="208958"/>
            </a:xfrm>
            <a:prstGeom prst="rect">
              <a:avLst/>
            </a:prstGeom>
            <a:noFill/>
          </p:spPr>
          <p:txBody>
            <a:bodyPr wrap="square">
              <a:spAutoFit/>
            </a:bodyPr>
            <a:lstStyle/>
            <a:p>
              <a:endParaRPr lang="en-ID" sz="1400" dirty="0"/>
            </a:p>
          </p:txBody>
        </p:sp>
        <p:sp>
          <p:nvSpPr>
            <p:cNvPr id="42" name="TextBox 41">
              <a:extLst>
                <a:ext uri="{FF2B5EF4-FFF2-40B4-BE49-F238E27FC236}">
                  <a16:creationId xmlns:a16="http://schemas.microsoft.com/office/drawing/2014/main" id="{65A4BACA-6516-857D-AD31-1DD4A89E0255}"/>
                </a:ext>
              </a:extLst>
            </p:cNvPr>
            <p:cNvSpPr txBox="1"/>
            <p:nvPr/>
          </p:nvSpPr>
          <p:spPr>
            <a:xfrm>
              <a:off x="520387" y="4782796"/>
              <a:ext cx="2471223" cy="940311"/>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Pfizer's advancements in oncology and vaccines are expected to provide new treatment options and improve public health outcomes.</a:t>
              </a:r>
              <a:endParaRPr lang="en-ID" sz="1400" dirty="0"/>
            </a:p>
          </p:txBody>
        </p:sp>
        <p:cxnSp>
          <p:nvCxnSpPr>
            <p:cNvPr id="44" name="Straight Connector 43">
              <a:extLst>
                <a:ext uri="{FF2B5EF4-FFF2-40B4-BE49-F238E27FC236}">
                  <a16:creationId xmlns:a16="http://schemas.microsoft.com/office/drawing/2014/main" id="{EFFDE320-8B2D-CFC9-A606-C13C7F8D800A}"/>
                </a:ext>
              </a:extLst>
            </p:cNvPr>
            <p:cNvCxnSpPr>
              <a:cxnSpLocks/>
            </p:cNvCxnSpPr>
            <p:nvPr/>
          </p:nvCxnSpPr>
          <p:spPr>
            <a:xfrm>
              <a:off x="907217" y="4147109"/>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E6F6CC1-A0D4-2AA6-39EA-20156FD1868B}"/>
                </a:ext>
              </a:extLst>
            </p:cNvPr>
            <p:cNvCxnSpPr>
              <a:cxnSpLocks/>
            </p:cNvCxnSpPr>
            <p:nvPr/>
          </p:nvCxnSpPr>
          <p:spPr>
            <a:xfrm>
              <a:off x="783169" y="4782796"/>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5F8471-2374-F289-66F5-A295CE277068}"/>
                </a:ext>
              </a:extLst>
            </p:cNvPr>
            <p:cNvCxnSpPr>
              <a:cxnSpLocks/>
            </p:cNvCxnSpPr>
            <p:nvPr/>
          </p:nvCxnSpPr>
          <p:spPr>
            <a:xfrm>
              <a:off x="907453" y="531614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8EA7E10-CECF-793E-163E-66E3F8723C70}"/>
              </a:ext>
            </a:extLst>
          </p:cNvPr>
          <p:cNvGrpSpPr/>
          <p:nvPr/>
        </p:nvGrpSpPr>
        <p:grpSpPr>
          <a:xfrm>
            <a:off x="6303306" y="3606940"/>
            <a:ext cx="2537492" cy="3147381"/>
            <a:chOff x="520270" y="3606940"/>
            <a:chExt cx="2537492" cy="2085112"/>
          </a:xfrm>
        </p:grpSpPr>
        <p:sp>
          <p:nvSpPr>
            <p:cNvPr id="49" name="TextBox 48">
              <a:extLst>
                <a:ext uri="{FF2B5EF4-FFF2-40B4-BE49-F238E27FC236}">
                  <a16:creationId xmlns:a16="http://schemas.microsoft.com/office/drawing/2014/main" id="{C19F42EC-A34F-42F5-4DB2-408060AE9BC3}"/>
                </a:ext>
              </a:extLst>
            </p:cNvPr>
            <p:cNvSpPr txBox="1"/>
            <p:nvPr/>
          </p:nvSpPr>
          <p:spPr>
            <a:xfrm>
              <a:off x="531272" y="3606940"/>
              <a:ext cx="2471223" cy="489358"/>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neuroscience, and cardiovascular diseases.</a:t>
              </a:r>
              <a:endParaRPr lang="en-ID" sz="1400" dirty="0"/>
            </a:p>
          </p:txBody>
        </p:sp>
        <p:sp>
          <p:nvSpPr>
            <p:cNvPr id="50" name="TextBox 49">
              <a:extLst>
                <a:ext uri="{FF2B5EF4-FFF2-40B4-BE49-F238E27FC236}">
                  <a16:creationId xmlns:a16="http://schemas.microsoft.com/office/drawing/2014/main" id="{6D3F17CC-55D7-2049-375E-31368CE15B13}"/>
                </a:ext>
              </a:extLst>
            </p:cNvPr>
            <p:cNvSpPr txBox="1"/>
            <p:nvPr/>
          </p:nvSpPr>
          <p:spPr>
            <a:xfrm>
              <a:off x="520271" y="4039985"/>
              <a:ext cx="2471223" cy="774817"/>
            </a:xfrm>
            <a:prstGeom prst="rect">
              <a:avLst/>
            </a:prstGeom>
            <a:noFill/>
          </p:spPr>
          <p:txBody>
            <a:bodyPr wrap="square">
              <a:spAutoFit/>
            </a:bodyPr>
            <a:lstStyle/>
            <a:p>
              <a:pPr marL="285750" indent="-285750">
                <a:buFont typeface="Arial" panose="020B0604020202020204" pitchFamily="34" charset="0"/>
                <a:buChar char="•"/>
              </a:pPr>
              <a:r>
                <a:rPr lang="en-US" sz="1400" b="1" dirty="0"/>
                <a:t>Upcoming Drugs</a:t>
              </a:r>
              <a:r>
                <a:rPr lang="en-US" sz="1400" dirty="0"/>
                <a:t>: Includes innovative therapies for multiple sclerosis and novel biologics for autoimmune diseases.</a:t>
              </a:r>
              <a:endParaRPr lang="en-ID" sz="1400" dirty="0"/>
            </a:p>
          </p:txBody>
        </p:sp>
        <p:sp>
          <p:nvSpPr>
            <p:cNvPr id="51" name="TextBox 50">
              <a:extLst>
                <a:ext uri="{FF2B5EF4-FFF2-40B4-BE49-F238E27FC236}">
                  <a16:creationId xmlns:a16="http://schemas.microsoft.com/office/drawing/2014/main" id="{FAAB56E1-BA58-902B-A588-F102158FCA20}"/>
                </a:ext>
              </a:extLst>
            </p:cNvPr>
            <p:cNvSpPr txBox="1"/>
            <p:nvPr/>
          </p:nvSpPr>
          <p:spPr>
            <a:xfrm>
              <a:off x="531272" y="4495694"/>
              <a:ext cx="2471223" cy="203900"/>
            </a:xfrm>
            <a:prstGeom prst="rect">
              <a:avLst/>
            </a:prstGeom>
            <a:noFill/>
          </p:spPr>
          <p:txBody>
            <a:bodyPr wrap="square">
              <a:spAutoFit/>
            </a:bodyPr>
            <a:lstStyle/>
            <a:p>
              <a:pPr marL="285750" indent="-285750">
                <a:buFont typeface="Arial" panose="020B0604020202020204" pitchFamily="34" charset="0"/>
                <a:buChar char="•"/>
              </a:pPr>
              <a:endParaRPr lang="en-ID" sz="1400" dirty="0"/>
            </a:p>
          </p:txBody>
        </p:sp>
        <p:sp>
          <p:nvSpPr>
            <p:cNvPr id="52" name="TextBox 51">
              <a:extLst>
                <a:ext uri="{FF2B5EF4-FFF2-40B4-BE49-F238E27FC236}">
                  <a16:creationId xmlns:a16="http://schemas.microsoft.com/office/drawing/2014/main" id="{ACDF8912-299F-6F15-5AD3-12F15CC4B7AA}"/>
                </a:ext>
              </a:extLst>
            </p:cNvPr>
            <p:cNvSpPr txBox="1"/>
            <p:nvPr/>
          </p:nvSpPr>
          <p:spPr>
            <a:xfrm>
              <a:off x="520270" y="4774505"/>
              <a:ext cx="2471223" cy="917547"/>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Novartis's focus on neuroscience and cardiovascular diseases could lead to breakthroughs in treating chronic conditions.</a:t>
              </a:r>
              <a:endParaRPr lang="en-ID" sz="1400" dirty="0"/>
            </a:p>
          </p:txBody>
        </p:sp>
        <p:sp>
          <p:nvSpPr>
            <p:cNvPr id="53" name="TextBox 52">
              <a:extLst>
                <a:ext uri="{FF2B5EF4-FFF2-40B4-BE49-F238E27FC236}">
                  <a16:creationId xmlns:a16="http://schemas.microsoft.com/office/drawing/2014/main" id="{83018F2E-408A-04C6-A1D3-22D250A08E65}"/>
                </a:ext>
              </a:extLst>
            </p:cNvPr>
            <p:cNvSpPr txBox="1"/>
            <p:nvPr/>
          </p:nvSpPr>
          <p:spPr>
            <a:xfrm>
              <a:off x="531272" y="5384450"/>
              <a:ext cx="2471223" cy="203900"/>
            </a:xfrm>
            <a:prstGeom prst="rect">
              <a:avLst/>
            </a:prstGeom>
            <a:noFill/>
          </p:spPr>
          <p:txBody>
            <a:bodyPr wrap="square">
              <a:spAutoFit/>
            </a:bodyPr>
            <a:lstStyle/>
            <a:p>
              <a:pPr marL="285750" indent="-285750">
                <a:buFont typeface="Arial" panose="020B0604020202020204" pitchFamily="34" charset="0"/>
                <a:buChar char="•"/>
              </a:pPr>
              <a:endParaRPr lang="en-ID" sz="1400" dirty="0"/>
            </a:p>
          </p:txBody>
        </p:sp>
        <p:cxnSp>
          <p:nvCxnSpPr>
            <p:cNvPr id="54" name="Straight Connector 53">
              <a:extLst>
                <a:ext uri="{FF2B5EF4-FFF2-40B4-BE49-F238E27FC236}">
                  <a16:creationId xmlns:a16="http://schemas.microsoft.com/office/drawing/2014/main" id="{873A7CBA-B164-4D81-6314-8116832423CD}"/>
                </a:ext>
              </a:extLst>
            </p:cNvPr>
            <p:cNvCxnSpPr>
              <a:cxnSpLocks/>
            </p:cNvCxnSpPr>
            <p:nvPr/>
          </p:nvCxnSpPr>
          <p:spPr>
            <a:xfrm>
              <a:off x="896451" y="409629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B6C34E-308D-A1BA-68B9-C54FAA0E002F}"/>
                </a:ext>
              </a:extLst>
            </p:cNvPr>
            <p:cNvCxnSpPr>
              <a:cxnSpLocks/>
            </p:cNvCxnSpPr>
            <p:nvPr/>
          </p:nvCxnSpPr>
          <p:spPr>
            <a:xfrm>
              <a:off x="962720" y="4814802"/>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E9548D7B-9D44-43B4-EA06-34239495425F}"/>
              </a:ext>
            </a:extLst>
          </p:cNvPr>
          <p:cNvGrpSpPr/>
          <p:nvPr/>
        </p:nvGrpSpPr>
        <p:grpSpPr>
          <a:xfrm>
            <a:off x="9178619" y="3564317"/>
            <a:ext cx="2509940" cy="3067349"/>
            <a:chOff x="509859" y="3659573"/>
            <a:chExt cx="2509940" cy="2402383"/>
          </a:xfrm>
        </p:grpSpPr>
        <p:sp>
          <p:nvSpPr>
            <p:cNvPr id="59" name="TextBox 58">
              <a:extLst>
                <a:ext uri="{FF2B5EF4-FFF2-40B4-BE49-F238E27FC236}">
                  <a16:creationId xmlns:a16="http://schemas.microsoft.com/office/drawing/2014/main" id="{5D7F2002-1439-2E6F-5C76-CA0B0EED31DE}"/>
                </a:ext>
              </a:extLst>
            </p:cNvPr>
            <p:cNvSpPr txBox="1"/>
            <p:nvPr/>
          </p:nvSpPr>
          <p:spPr>
            <a:xfrm>
              <a:off x="530562" y="3659573"/>
              <a:ext cx="2471223" cy="501499"/>
            </a:xfrm>
            <a:prstGeom prst="rect">
              <a:avLst/>
            </a:prstGeom>
            <a:noFill/>
          </p:spPr>
          <p:txBody>
            <a:bodyPr wrap="square">
              <a:spAutoFit/>
            </a:bodyPr>
            <a:lstStyle/>
            <a:p>
              <a:pPr marL="285750" indent="-285750">
                <a:buFont typeface="Arial" panose="020B0604020202020204" pitchFamily="34" charset="0"/>
                <a:buChar char="•"/>
              </a:pPr>
              <a:r>
                <a:rPr lang="en-US" sz="1400" b="1" dirty="0"/>
                <a:t>Focus Areas</a:t>
              </a:r>
              <a:r>
                <a:rPr lang="en-US" sz="1400" dirty="0"/>
                <a:t>: Oncology, vaccines, and infectious diseases.</a:t>
              </a:r>
              <a:endParaRPr lang="en-ID" sz="1400" dirty="0"/>
            </a:p>
          </p:txBody>
        </p:sp>
        <p:sp>
          <p:nvSpPr>
            <p:cNvPr id="60" name="TextBox 59">
              <a:extLst>
                <a:ext uri="{FF2B5EF4-FFF2-40B4-BE49-F238E27FC236}">
                  <a16:creationId xmlns:a16="http://schemas.microsoft.com/office/drawing/2014/main" id="{1E0061D8-3181-1BE0-A4FA-7BA4ADC2B002}"/>
                </a:ext>
              </a:extLst>
            </p:cNvPr>
            <p:cNvSpPr txBox="1"/>
            <p:nvPr/>
          </p:nvSpPr>
          <p:spPr>
            <a:xfrm>
              <a:off x="509859" y="4157272"/>
              <a:ext cx="2471223" cy="940311"/>
            </a:xfrm>
            <a:prstGeom prst="rect">
              <a:avLst/>
            </a:prstGeom>
            <a:noFill/>
          </p:spPr>
          <p:txBody>
            <a:bodyPr wrap="square">
              <a:spAutoFit/>
            </a:bodyPr>
            <a:lstStyle/>
            <a:p>
              <a:pPr marL="285750" indent="-285750">
                <a:buFont typeface="Arial" panose="020B0604020202020204" pitchFamily="34" charset="0"/>
                <a:buChar char="•"/>
              </a:pPr>
              <a:r>
                <a:rPr lang="en-US" sz="1400" b="1" dirty="0"/>
                <a:t>Upcoming Drugs</a:t>
              </a:r>
              <a:r>
                <a:rPr lang="en-US" sz="1400" dirty="0"/>
                <a:t>: Includes new cancer immunotherapies and vaccines for diseases like respiratory syncytial virus (RSV).</a:t>
              </a:r>
              <a:endParaRPr lang="en-ID" sz="1400" dirty="0"/>
            </a:p>
          </p:txBody>
        </p:sp>
        <p:sp>
          <p:nvSpPr>
            <p:cNvPr id="61" name="TextBox 60">
              <a:extLst>
                <a:ext uri="{FF2B5EF4-FFF2-40B4-BE49-F238E27FC236}">
                  <a16:creationId xmlns:a16="http://schemas.microsoft.com/office/drawing/2014/main" id="{D35A31FD-2650-5C29-E6F8-2B509290D40F}"/>
                </a:ext>
              </a:extLst>
            </p:cNvPr>
            <p:cNvSpPr txBox="1"/>
            <p:nvPr/>
          </p:nvSpPr>
          <p:spPr>
            <a:xfrm>
              <a:off x="531272" y="4495694"/>
              <a:ext cx="2471223" cy="208958"/>
            </a:xfrm>
            <a:prstGeom prst="rect">
              <a:avLst/>
            </a:prstGeom>
            <a:noFill/>
          </p:spPr>
          <p:txBody>
            <a:bodyPr wrap="square">
              <a:spAutoFit/>
            </a:bodyPr>
            <a:lstStyle/>
            <a:p>
              <a:endParaRPr lang="en-ID" sz="1400" dirty="0"/>
            </a:p>
          </p:txBody>
        </p:sp>
        <p:sp>
          <p:nvSpPr>
            <p:cNvPr id="62" name="TextBox 61">
              <a:extLst>
                <a:ext uri="{FF2B5EF4-FFF2-40B4-BE49-F238E27FC236}">
                  <a16:creationId xmlns:a16="http://schemas.microsoft.com/office/drawing/2014/main" id="{A38D33BF-1F08-FD33-3750-3E79A94B556A}"/>
                </a:ext>
              </a:extLst>
            </p:cNvPr>
            <p:cNvSpPr txBox="1"/>
            <p:nvPr/>
          </p:nvSpPr>
          <p:spPr>
            <a:xfrm>
              <a:off x="509859" y="5121645"/>
              <a:ext cx="2471223" cy="940311"/>
            </a:xfrm>
            <a:prstGeom prst="rect">
              <a:avLst/>
            </a:prstGeom>
            <a:noFill/>
          </p:spPr>
          <p:txBody>
            <a:bodyPr wrap="square">
              <a:spAutoFit/>
            </a:bodyPr>
            <a:lstStyle/>
            <a:p>
              <a:pPr marL="285750" indent="-285750">
                <a:buFont typeface="Arial" panose="020B0604020202020204" pitchFamily="34" charset="0"/>
                <a:buChar char="•"/>
              </a:pPr>
              <a:r>
                <a:rPr lang="en-US" sz="1400" b="1" dirty="0"/>
                <a:t>Potential Impact</a:t>
              </a:r>
              <a:r>
                <a:rPr lang="en-US" sz="1400" dirty="0"/>
                <a:t>: Merck's advancements in immuno-oncology and vaccines are expected to enhance cancer treatment and prevent infectious diseases</a:t>
              </a:r>
              <a:endParaRPr lang="en-ID" sz="1400" dirty="0"/>
            </a:p>
          </p:txBody>
        </p:sp>
        <p:sp>
          <p:nvSpPr>
            <p:cNvPr id="63" name="TextBox 62">
              <a:extLst>
                <a:ext uri="{FF2B5EF4-FFF2-40B4-BE49-F238E27FC236}">
                  <a16:creationId xmlns:a16="http://schemas.microsoft.com/office/drawing/2014/main" id="{D848ACAF-4A59-A884-33E1-0E5BC75425B1}"/>
                </a:ext>
              </a:extLst>
            </p:cNvPr>
            <p:cNvSpPr txBox="1"/>
            <p:nvPr/>
          </p:nvSpPr>
          <p:spPr>
            <a:xfrm>
              <a:off x="531272" y="5384450"/>
              <a:ext cx="2471223" cy="208958"/>
            </a:xfrm>
            <a:prstGeom prst="rect">
              <a:avLst/>
            </a:prstGeom>
            <a:noFill/>
          </p:spPr>
          <p:txBody>
            <a:bodyPr wrap="square">
              <a:spAutoFit/>
            </a:bodyPr>
            <a:lstStyle/>
            <a:p>
              <a:endParaRPr lang="en-ID" sz="1400" dirty="0"/>
            </a:p>
          </p:txBody>
        </p:sp>
        <p:cxnSp>
          <p:nvCxnSpPr>
            <p:cNvPr id="64" name="Straight Connector 63">
              <a:extLst>
                <a:ext uri="{FF2B5EF4-FFF2-40B4-BE49-F238E27FC236}">
                  <a16:creationId xmlns:a16="http://schemas.microsoft.com/office/drawing/2014/main" id="{7984F0C7-02B2-3CA1-AFC7-65DBEAB61E02}"/>
                </a:ext>
              </a:extLst>
            </p:cNvPr>
            <p:cNvCxnSpPr>
              <a:cxnSpLocks/>
            </p:cNvCxnSpPr>
            <p:nvPr/>
          </p:nvCxnSpPr>
          <p:spPr>
            <a:xfrm>
              <a:off x="924757" y="4194486"/>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F8E77CC-1033-51DB-9ADC-C9E39CAC538F}"/>
                </a:ext>
              </a:extLst>
            </p:cNvPr>
            <p:cNvCxnSpPr>
              <a:cxnSpLocks/>
            </p:cNvCxnSpPr>
            <p:nvPr/>
          </p:nvCxnSpPr>
          <p:spPr>
            <a:xfrm>
              <a:off x="886040" y="5188261"/>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186AEAC-2CE8-94DE-BDE8-8FD6BF333C13}"/>
              </a:ext>
            </a:extLst>
          </p:cNvPr>
          <p:cNvGrpSpPr/>
          <p:nvPr/>
        </p:nvGrpSpPr>
        <p:grpSpPr>
          <a:xfrm>
            <a:off x="1631512" y="1565038"/>
            <a:ext cx="270746" cy="271939"/>
            <a:chOff x="7718425" y="3248025"/>
            <a:chExt cx="360363" cy="361951"/>
          </a:xfrm>
          <a:solidFill>
            <a:schemeClr val="bg1"/>
          </a:solidFill>
        </p:grpSpPr>
        <p:sp>
          <p:nvSpPr>
            <p:cNvPr id="69" name="Freeform 63">
              <a:extLst>
                <a:ext uri="{FF2B5EF4-FFF2-40B4-BE49-F238E27FC236}">
                  <a16:creationId xmlns:a16="http://schemas.microsoft.com/office/drawing/2014/main" id="{5EBC9487-1B65-5414-1EFD-9CE16445F549}"/>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4">
              <a:extLst>
                <a:ext uri="{FF2B5EF4-FFF2-40B4-BE49-F238E27FC236}">
                  <a16:creationId xmlns:a16="http://schemas.microsoft.com/office/drawing/2014/main" id="{29A055C0-BE9A-8BEF-BCFF-E5C8D5129694}"/>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5">
              <a:extLst>
                <a:ext uri="{FF2B5EF4-FFF2-40B4-BE49-F238E27FC236}">
                  <a16:creationId xmlns:a16="http://schemas.microsoft.com/office/drawing/2014/main" id="{CB506CC1-427E-19EA-9F39-84AD18D01211}"/>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6">
              <a:extLst>
                <a:ext uri="{FF2B5EF4-FFF2-40B4-BE49-F238E27FC236}">
                  <a16:creationId xmlns:a16="http://schemas.microsoft.com/office/drawing/2014/main" id="{A01D0648-6015-459B-1E50-F11F953BEAA0}"/>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a16="http://schemas.microsoft.com/office/drawing/2014/main" id="{8FFAB563-9E8E-5C2A-67D3-31852F63D93F}"/>
              </a:ext>
            </a:extLst>
          </p:cNvPr>
          <p:cNvGrpSpPr/>
          <p:nvPr/>
        </p:nvGrpSpPr>
        <p:grpSpPr>
          <a:xfrm>
            <a:off x="4517708" y="1565038"/>
            <a:ext cx="270746" cy="271938"/>
            <a:chOff x="5554663" y="2524125"/>
            <a:chExt cx="360363" cy="361950"/>
          </a:xfrm>
          <a:solidFill>
            <a:schemeClr val="bg1"/>
          </a:solidFill>
        </p:grpSpPr>
        <p:sp>
          <p:nvSpPr>
            <p:cNvPr id="74" name="Freeform 72">
              <a:extLst>
                <a:ext uri="{FF2B5EF4-FFF2-40B4-BE49-F238E27FC236}">
                  <a16:creationId xmlns:a16="http://schemas.microsoft.com/office/drawing/2014/main" id="{E544C898-F605-B93C-6E4B-65C624AC7D6F}"/>
                </a:ext>
              </a:extLst>
            </p:cNvPr>
            <p:cNvSpPr>
              <a:spLocks noEditPoints="1"/>
            </p:cNvSpPr>
            <p:nvPr/>
          </p:nvSpPr>
          <p:spPr bwMode="auto">
            <a:xfrm>
              <a:off x="5554663" y="2524125"/>
              <a:ext cx="360363" cy="361950"/>
            </a:xfrm>
            <a:custGeom>
              <a:avLst/>
              <a:gdLst>
                <a:gd name="T0" fmla="*/ 84 w 96"/>
                <a:gd name="T1" fmla="*/ 0 h 96"/>
                <a:gd name="T2" fmla="*/ 12 w 96"/>
                <a:gd name="T3" fmla="*/ 0 h 96"/>
                <a:gd name="T4" fmla="*/ 0 w 96"/>
                <a:gd name="T5" fmla="*/ 12 h 96"/>
                <a:gd name="T6" fmla="*/ 0 w 96"/>
                <a:gd name="T7" fmla="*/ 84 h 96"/>
                <a:gd name="T8" fmla="*/ 12 w 96"/>
                <a:gd name="T9" fmla="*/ 96 h 96"/>
                <a:gd name="T10" fmla="*/ 84 w 96"/>
                <a:gd name="T11" fmla="*/ 96 h 96"/>
                <a:gd name="T12" fmla="*/ 96 w 96"/>
                <a:gd name="T13" fmla="*/ 84 h 96"/>
                <a:gd name="T14" fmla="*/ 96 w 96"/>
                <a:gd name="T15" fmla="*/ 12 h 96"/>
                <a:gd name="T16" fmla="*/ 84 w 96"/>
                <a:gd name="T17" fmla="*/ 0 h 96"/>
                <a:gd name="T18" fmla="*/ 48 w 96"/>
                <a:gd name="T19" fmla="*/ 80 h 96"/>
                <a:gd name="T20" fmla="*/ 16 w 96"/>
                <a:gd name="T21" fmla="*/ 48 h 96"/>
                <a:gd name="T22" fmla="*/ 48 w 96"/>
                <a:gd name="T23" fmla="*/ 16 h 96"/>
                <a:gd name="T24" fmla="*/ 80 w 96"/>
                <a:gd name="T25" fmla="*/ 48 h 96"/>
                <a:gd name="T26" fmla="*/ 48 w 9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84" y="0"/>
                  </a:moveTo>
                  <a:cubicBezTo>
                    <a:pt x="12" y="0"/>
                    <a:pt x="12" y="0"/>
                    <a:pt x="12" y="0"/>
                  </a:cubicBezTo>
                  <a:cubicBezTo>
                    <a:pt x="5" y="0"/>
                    <a:pt x="0" y="5"/>
                    <a:pt x="0" y="12"/>
                  </a:cubicBezTo>
                  <a:cubicBezTo>
                    <a:pt x="0" y="84"/>
                    <a:pt x="0" y="84"/>
                    <a:pt x="0" y="84"/>
                  </a:cubicBezTo>
                  <a:cubicBezTo>
                    <a:pt x="0" y="91"/>
                    <a:pt x="5" y="96"/>
                    <a:pt x="12" y="96"/>
                  </a:cubicBezTo>
                  <a:cubicBezTo>
                    <a:pt x="84" y="96"/>
                    <a:pt x="84" y="96"/>
                    <a:pt x="84" y="96"/>
                  </a:cubicBezTo>
                  <a:cubicBezTo>
                    <a:pt x="91" y="96"/>
                    <a:pt x="96" y="91"/>
                    <a:pt x="96" y="84"/>
                  </a:cubicBezTo>
                  <a:cubicBezTo>
                    <a:pt x="96" y="12"/>
                    <a:pt x="96" y="12"/>
                    <a:pt x="96" y="12"/>
                  </a:cubicBezTo>
                  <a:cubicBezTo>
                    <a:pt x="96" y="5"/>
                    <a:pt x="91" y="0"/>
                    <a:pt x="84" y="0"/>
                  </a:cubicBezTo>
                  <a:close/>
                  <a:moveTo>
                    <a:pt x="48" y="80"/>
                  </a:moveTo>
                  <a:cubicBezTo>
                    <a:pt x="30" y="80"/>
                    <a:pt x="16" y="66"/>
                    <a:pt x="16" y="48"/>
                  </a:cubicBezTo>
                  <a:cubicBezTo>
                    <a:pt x="16" y="30"/>
                    <a:pt x="30" y="16"/>
                    <a:pt x="48" y="16"/>
                  </a:cubicBezTo>
                  <a:cubicBezTo>
                    <a:pt x="66" y="16"/>
                    <a:pt x="80" y="30"/>
                    <a:pt x="80" y="48"/>
                  </a:cubicBezTo>
                  <a:cubicBezTo>
                    <a:pt x="80" y="66"/>
                    <a:pt x="66" y="80"/>
                    <a:pt x="4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3">
              <a:extLst>
                <a:ext uri="{FF2B5EF4-FFF2-40B4-BE49-F238E27FC236}">
                  <a16:creationId xmlns:a16="http://schemas.microsoft.com/office/drawing/2014/main" id="{3906D101-00CF-81EF-7376-C25D7A3C3BD4}"/>
                </a:ext>
              </a:extLst>
            </p:cNvPr>
            <p:cNvSpPr>
              <a:spLocks/>
            </p:cNvSpPr>
            <p:nvPr/>
          </p:nvSpPr>
          <p:spPr bwMode="auto">
            <a:xfrm>
              <a:off x="5719763" y="2622550"/>
              <a:ext cx="68263" cy="98425"/>
            </a:xfrm>
            <a:custGeom>
              <a:avLst/>
              <a:gdLst>
                <a:gd name="T0" fmla="*/ 16 w 18"/>
                <a:gd name="T1" fmla="*/ 22 h 26"/>
                <a:gd name="T2" fmla="*/ 4 w 18"/>
                <a:gd name="T3" fmla="*/ 22 h 26"/>
                <a:gd name="T4" fmla="*/ 4 w 18"/>
                <a:gd name="T5" fmla="*/ 2 h 26"/>
                <a:gd name="T6" fmla="*/ 2 w 18"/>
                <a:gd name="T7" fmla="*/ 0 h 26"/>
                <a:gd name="T8" fmla="*/ 0 w 18"/>
                <a:gd name="T9" fmla="*/ 2 h 26"/>
                <a:gd name="T10" fmla="*/ 0 w 18"/>
                <a:gd name="T11" fmla="*/ 26 h 26"/>
                <a:gd name="T12" fmla="*/ 16 w 18"/>
                <a:gd name="T13" fmla="*/ 26 h 26"/>
                <a:gd name="T14" fmla="*/ 18 w 18"/>
                <a:gd name="T15" fmla="*/ 24 h 26"/>
                <a:gd name="T16" fmla="*/ 16 w 18"/>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6" y="22"/>
                  </a:moveTo>
                  <a:cubicBezTo>
                    <a:pt x="4" y="22"/>
                    <a:pt x="4" y="22"/>
                    <a:pt x="4" y="22"/>
                  </a:cubicBezTo>
                  <a:cubicBezTo>
                    <a:pt x="4" y="2"/>
                    <a:pt x="4" y="2"/>
                    <a:pt x="4" y="2"/>
                  </a:cubicBezTo>
                  <a:cubicBezTo>
                    <a:pt x="4" y="1"/>
                    <a:pt x="3" y="0"/>
                    <a:pt x="2" y="0"/>
                  </a:cubicBezTo>
                  <a:cubicBezTo>
                    <a:pt x="1" y="0"/>
                    <a:pt x="0" y="1"/>
                    <a:pt x="0" y="2"/>
                  </a:cubicBezTo>
                  <a:cubicBezTo>
                    <a:pt x="0" y="26"/>
                    <a:pt x="0" y="26"/>
                    <a:pt x="0" y="26"/>
                  </a:cubicBezTo>
                  <a:cubicBezTo>
                    <a:pt x="16" y="26"/>
                    <a:pt x="16" y="26"/>
                    <a:pt x="16" y="26"/>
                  </a:cubicBezTo>
                  <a:cubicBezTo>
                    <a:pt x="17" y="26"/>
                    <a:pt x="18" y="25"/>
                    <a:pt x="18" y="24"/>
                  </a:cubicBezTo>
                  <a:cubicBezTo>
                    <a:pt x="18" y="23"/>
                    <a:pt x="17" y="22"/>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6" name="Group 75">
            <a:extLst>
              <a:ext uri="{FF2B5EF4-FFF2-40B4-BE49-F238E27FC236}">
                <a16:creationId xmlns:a16="http://schemas.microsoft.com/office/drawing/2014/main" id="{3538B4A1-3014-D31D-04D9-267169244A53}"/>
              </a:ext>
            </a:extLst>
          </p:cNvPr>
          <p:cNvGrpSpPr/>
          <p:nvPr/>
        </p:nvGrpSpPr>
        <p:grpSpPr>
          <a:xfrm>
            <a:off x="7415312" y="1577941"/>
            <a:ext cx="247216" cy="246132"/>
            <a:chOff x="5554663" y="1446213"/>
            <a:chExt cx="361950" cy="360362"/>
          </a:xfrm>
          <a:solidFill>
            <a:schemeClr val="bg1"/>
          </a:solidFill>
        </p:grpSpPr>
        <p:sp>
          <p:nvSpPr>
            <p:cNvPr id="77" name="Freeform 45">
              <a:extLst>
                <a:ext uri="{FF2B5EF4-FFF2-40B4-BE49-F238E27FC236}">
                  <a16:creationId xmlns:a16="http://schemas.microsoft.com/office/drawing/2014/main" id="{6C69B800-74C0-2A93-E226-6E18277616D5}"/>
                </a:ext>
              </a:extLst>
            </p:cNvPr>
            <p:cNvSpPr>
              <a:spLocks/>
            </p:cNvSpPr>
            <p:nvPr/>
          </p:nvSpPr>
          <p:spPr bwMode="auto">
            <a:xfrm>
              <a:off x="5653088" y="1446213"/>
              <a:ext cx="165100" cy="165100"/>
            </a:xfrm>
            <a:custGeom>
              <a:avLst/>
              <a:gdLst>
                <a:gd name="T0" fmla="*/ 36 w 44"/>
                <a:gd name="T1" fmla="*/ 44 h 44"/>
                <a:gd name="T2" fmla="*/ 37 w 44"/>
                <a:gd name="T3" fmla="*/ 44 h 44"/>
                <a:gd name="T4" fmla="*/ 38 w 44"/>
                <a:gd name="T5" fmla="*/ 41 h 44"/>
                <a:gd name="T6" fmla="*/ 32 w 44"/>
                <a:gd name="T7" fmla="*/ 27 h 44"/>
                <a:gd name="T8" fmla="*/ 43 w 44"/>
                <a:gd name="T9" fmla="*/ 18 h 44"/>
                <a:gd name="T10" fmla="*/ 44 w 44"/>
                <a:gd name="T11" fmla="*/ 15 h 44"/>
                <a:gd name="T12" fmla="*/ 42 w 44"/>
                <a:gd name="T13" fmla="*/ 14 h 44"/>
                <a:gd name="T14" fmla="*/ 28 w 44"/>
                <a:gd name="T15" fmla="*/ 14 h 44"/>
                <a:gd name="T16" fmla="*/ 24 w 44"/>
                <a:gd name="T17" fmla="*/ 1 h 44"/>
                <a:gd name="T18" fmla="*/ 22 w 44"/>
                <a:gd name="T19" fmla="*/ 0 h 44"/>
                <a:gd name="T20" fmla="*/ 20 w 44"/>
                <a:gd name="T21" fmla="*/ 1 h 44"/>
                <a:gd name="T22" fmla="*/ 16 w 44"/>
                <a:gd name="T23" fmla="*/ 14 h 44"/>
                <a:gd name="T24" fmla="*/ 2 w 44"/>
                <a:gd name="T25" fmla="*/ 14 h 44"/>
                <a:gd name="T26" fmla="*/ 0 w 44"/>
                <a:gd name="T27" fmla="*/ 15 h 44"/>
                <a:gd name="T28" fmla="*/ 1 w 44"/>
                <a:gd name="T29" fmla="*/ 18 h 44"/>
                <a:gd name="T30" fmla="*/ 12 w 44"/>
                <a:gd name="T31" fmla="*/ 27 h 44"/>
                <a:gd name="T32" fmla="*/ 6 w 44"/>
                <a:gd name="T33" fmla="*/ 41 h 44"/>
                <a:gd name="T34" fmla="*/ 7 w 44"/>
                <a:gd name="T35" fmla="*/ 44 h 44"/>
                <a:gd name="T36" fmla="*/ 9 w 44"/>
                <a:gd name="T37" fmla="*/ 44 h 44"/>
                <a:gd name="T38" fmla="*/ 22 w 44"/>
                <a:gd name="T39" fmla="*/ 34 h 44"/>
                <a:gd name="T40" fmla="*/ 35 w 44"/>
                <a:gd name="T41" fmla="*/ 44 h 44"/>
                <a:gd name="T42" fmla="*/ 36 w 44"/>
                <a:gd name="T4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36" y="44"/>
                  </a:moveTo>
                  <a:cubicBezTo>
                    <a:pt x="36" y="44"/>
                    <a:pt x="37" y="44"/>
                    <a:pt x="37" y="44"/>
                  </a:cubicBezTo>
                  <a:cubicBezTo>
                    <a:pt x="38" y="43"/>
                    <a:pt x="38" y="42"/>
                    <a:pt x="38" y="41"/>
                  </a:cubicBezTo>
                  <a:cubicBezTo>
                    <a:pt x="32" y="27"/>
                    <a:pt x="32" y="27"/>
                    <a:pt x="32" y="27"/>
                  </a:cubicBezTo>
                  <a:cubicBezTo>
                    <a:pt x="43" y="18"/>
                    <a:pt x="43" y="18"/>
                    <a:pt x="43" y="18"/>
                  </a:cubicBezTo>
                  <a:cubicBezTo>
                    <a:pt x="44" y="17"/>
                    <a:pt x="44" y="16"/>
                    <a:pt x="44" y="15"/>
                  </a:cubicBezTo>
                  <a:cubicBezTo>
                    <a:pt x="44" y="15"/>
                    <a:pt x="43" y="14"/>
                    <a:pt x="42" y="14"/>
                  </a:cubicBezTo>
                  <a:cubicBezTo>
                    <a:pt x="28" y="14"/>
                    <a:pt x="28" y="14"/>
                    <a:pt x="28" y="14"/>
                  </a:cubicBezTo>
                  <a:cubicBezTo>
                    <a:pt x="24" y="1"/>
                    <a:pt x="24" y="1"/>
                    <a:pt x="24" y="1"/>
                  </a:cubicBezTo>
                  <a:cubicBezTo>
                    <a:pt x="24" y="1"/>
                    <a:pt x="23" y="0"/>
                    <a:pt x="22" y="0"/>
                  </a:cubicBezTo>
                  <a:cubicBezTo>
                    <a:pt x="21" y="0"/>
                    <a:pt x="20" y="1"/>
                    <a:pt x="20" y="1"/>
                  </a:cubicBezTo>
                  <a:cubicBezTo>
                    <a:pt x="16" y="14"/>
                    <a:pt x="16" y="14"/>
                    <a:pt x="16" y="14"/>
                  </a:cubicBezTo>
                  <a:cubicBezTo>
                    <a:pt x="2" y="14"/>
                    <a:pt x="2" y="14"/>
                    <a:pt x="2" y="14"/>
                  </a:cubicBezTo>
                  <a:cubicBezTo>
                    <a:pt x="1" y="14"/>
                    <a:pt x="0" y="15"/>
                    <a:pt x="0" y="15"/>
                  </a:cubicBezTo>
                  <a:cubicBezTo>
                    <a:pt x="0" y="16"/>
                    <a:pt x="0" y="17"/>
                    <a:pt x="1" y="18"/>
                  </a:cubicBezTo>
                  <a:cubicBezTo>
                    <a:pt x="12" y="27"/>
                    <a:pt x="12" y="27"/>
                    <a:pt x="12" y="27"/>
                  </a:cubicBezTo>
                  <a:cubicBezTo>
                    <a:pt x="6" y="41"/>
                    <a:pt x="6" y="41"/>
                    <a:pt x="6" y="41"/>
                  </a:cubicBezTo>
                  <a:cubicBezTo>
                    <a:pt x="6" y="42"/>
                    <a:pt x="6" y="43"/>
                    <a:pt x="7" y="44"/>
                  </a:cubicBezTo>
                  <a:cubicBezTo>
                    <a:pt x="7" y="44"/>
                    <a:pt x="8" y="44"/>
                    <a:pt x="9" y="44"/>
                  </a:cubicBezTo>
                  <a:cubicBezTo>
                    <a:pt x="22" y="34"/>
                    <a:pt x="22" y="34"/>
                    <a:pt x="22" y="34"/>
                  </a:cubicBezTo>
                  <a:cubicBezTo>
                    <a:pt x="35" y="44"/>
                    <a:pt x="35" y="44"/>
                    <a:pt x="35" y="44"/>
                  </a:cubicBezTo>
                  <a:cubicBezTo>
                    <a:pt x="35" y="44"/>
                    <a:pt x="36" y="44"/>
                    <a:pt x="3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46">
              <a:extLst>
                <a:ext uri="{FF2B5EF4-FFF2-40B4-BE49-F238E27FC236}">
                  <a16:creationId xmlns:a16="http://schemas.microsoft.com/office/drawing/2014/main" id="{C2D3B765-1373-1440-E0AF-6A02B4C0EC72}"/>
                </a:ext>
              </a:extLst>
            </p:cNvPr>
            <p:cNvSpPr>
              <a:spLocks/>
            </p:cNvSpPr>
            <p:nvPr/>
          </p:nvSpPr>
          <p:spPr bwMode="auto">
            <a:xfrm>
              <a:off x="5749925" y="1641475"/>
              <a:ext cx="166688" cy="165100"/>
            </a:xfrm>
            <a:custGeom>
              <a:avLst/>
              <a:gdLst>
                <a:gd name="T0" fmla="*/ 44 w 44"/>
                <a:gd name="T1" fmla="*/ 15 h 44"/>
                <a:gd name="T2" fmla="*/ 42 w 44"/>
                <a:gd name="T3" fmla="*/ 14 h 44"/>
                <a:gd name="T4" fmla="*/ 28 w 44"/>
                <a:gd name="T5" fmla="*/ 14 h 44"/>
                <a:gd name="T6" fmla="*/ 24 w 44"/>
                <a:gd name="T7" fmla="*/ 1 h 44"/>
                <a:gd name="T8" fmla="*/ 22 w 44"/>
                <a:gd name="T9" fmla="*/ 0 h 44"/>
                <a:gd name="T10" fmla="*/ 20 w 44"/>
                <a:gd name="T11" fmla="*/ 1 h 44"/>
                <a:gd name="T12" fmla="*/ 16 w 44"/>
                <a:gd name="T13" fmla="*/ 14 h 44"/>
                <a:gd name="T14" fmla="*/ 2 w 44"/>
                <a:gd name="T15" fmla="*/ 14 h 44"/>
                <a:gd name="T16" fmla="*/ 0 w 44"/>
                <a:gd name="T17" fmla="*/ 15 h 44"/>
                <a:gd name="T18" fmla="*/ 1 w 44"/>
                <a:gd name="T19" fmla="*/ 18 h 44"/>
                <a:gd name="T20" fmla="*/ 12 w 44"/>
                <a:gd name="T21" fmla="*/ 27 h 44"/>
                <a:gd name="T22" fmla="*/ 6 w 44"/>
                <a:gd name="T23" fmla="*/ 41 h 44"/>
                <a:gd name="T24" fmla="*/ 7 w 44"/>
                <a:gd name="T25" fmla="*/ 44 h 44"/>
                <a:gd name="T26" fmla="*/ 9 w 44"/>
                <a:gd name="T27" fmla="*/ 44 h 44"/>
                <a:gd name="T28" fmla="*/ 22 w 44"/>
                <a:gd name="T29" fmla="*/ 34 h 44"/>
                <a:gd name="T30" fmla="*/ 35 w 44"/>
                <a:gd name="T31" fmla="*/ 44 h 44"/>
                <a:gd name="T32" fmla="*/ 36 w 44"/>
                <a:gd name="T33" fmla="*/ 44 h 44"/>
                <a:gd name="T34" fmla="*/ 37 w 44"/>
                <a:gd name="T35" fmla="*/ 44 h 44"/>
                <a:gd name="T36" fmla="*/ 38 w 44"/>
                <a:gd name="T37" fmla="*/ 41 h 44"/>
                <a:gd name="T38" fmla="*/ 32 w 44"/>
                <a:gd name="T39" fmla="*/ 27 h 44"/>
                <a:gd name="T40" fmla="*/ 43 w 44"/>
                <a:gd name="T41" fmla="*/ 18 h 44"/>
                <a:gd name="T42" fmla="*/ 44 w 44"/>
                <a:gd name="T43"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44" y="15"/>
                  </a:moveTo>
                  <a:cubicBezTo>
                    <a:pt x="44" y="15"/>
                    <a:pt x="43" y="14"/>
                    <a:pt x="42" y="14"/>
                  </a:cubicBezTo>
                  <a:cubicBezTo>
                    <a:pt x="28" y="14"/>
                    <a:pt x="28" y="14"/>
                    <a:pt x="28" y="14"/>
                  </a:cubicBezTo>
                  <a:cubicBezTo>
                    <a:pt x="24" y="1"/>
                    <a:pt x="24" y="1"/>
                    <a:pt x="24" y="1"/>
                  </a:cubicBezTo>
                  <a:cubicBezTo>
                    <a:pt x="24" y="1"/>
                    <a:pt x="23" y="0"/>
                    <a:pt x="22" y="0"/>
                  </a:cubicBezTo>
                  <a:cubicBezTo>
                    <a:pt x="21" y="0"/>
                    <a:pt x="20" y="1"/>
                    <a:pt x="20" y="1"/>
                  </a:cubicBezTo>
                  <a:cubicBezTo>
                    <a:pt x="16" y="14"/>
                    <a:pt x="16" y="14"/>
                    <a:pt x="16" y="14"/>
                  </a:cubicBezTo>
                  <a:cubicBezTo>
                    <a:pt x="2" y="14"/>
                    <a:pt x="2" y="14"/>
                    <a:pt x="2" y="14"/>
                  </a:cubicBezTo>
                  <a:cubicBezTo>
                    <a:pt x="1" y="14"/>
                    <a:pt x="0" y="15"/>
                    <a:pt x="0" y="15"/>
                  </a:cubicBezTo>
                  <a:cubicBezTo>
                    <a:pt x="0" y="16"/>
                    <a:pt x="0" y="17"/>
                    <a:pt x="1" y="18"/>
                  </a:cubicBezTo>
                  <a:cubicBezTo>
                    <a:pt x="12" y="27"/>
                    <a:pt x="12" y="27"/>
                    <a:pt x="12" y="27"/>
                  </a:cubicBezTo>
                  <a:cubicBezTo>
                    <a:pt x="6" y="41"/>
                    <a:pt x="6" y="41"/>
                    <a:pt x="6" y="41"/>
                  </a:cubicBezTo>
                  <a:cubicBezTo>
                    <a:pt x="6" y="42"/>
                    <a:pt x="6" y="43"/>
                    <a:pt x="7" y="44"/>
                  </a:cubicBezTo>
                  <a:cubicBezTo>
                    <a:pt x="7" y="44"/>
                    <a:pt x="8" y="44"/>
                    <a:pt x="9" y="44"/>
                  </a:cubicBezTo>
                  <a:cubicBezTo>
                    <a:pt x="22" y="34"/>
                    <a:pt x="22" y="34"/>
                    <a:pt x="22" y="34"/>
                  </a:cubicBezTo>
                  <a:cubicBezTo>
                    <a:pt x="35" y="44"/>
                    <a:pt x="35" y="44"/>
                    <a:pt x="35" y="44"/>
                  </a:cubicBezTo>
                  <a:cubicBezTo>
                    <a:pt x="35" y="44"/>
                    <a:pt x="36" y="44"/>
                    <a:pt x="36" y="44"/>
                  </a:cubicBezTo>
                  <a:cubicBezTo>
                    <a:pt x="36" y="44"/>
                    <a:pt x="37" y="44"/>
                    <a:pt x="37" y="44"/>
                  </a:cubicBezTo>
                  <a:cubicBezTo>
                    <a:pt x="38" y="43"/>
                    <a:pt x="38" y="42"/>
                    <a:pt x="38" y="41"/>
                  </a:cubicBezTo>
                  <a:cubicBezTo>
                    <a:pt x="32" y="27"/>
                    <a:pt x="32" y="27"/>
                    <a:pt x="32" y="27"/>
                  </a:cubicBezTo>
                  <a:cubicBezTo>
                    <a:pt x="43" y="18"/>
                    <a:pt x="43" y="18"/>
                    <a:pt x="43" y="18"/>
                  </a:cubicBezTo>
                  <a:cubicBezTo>
                    <a:pt x="44" y="17"/>
                    <a:pt x="44" y="16"/>
                    <a:pt x="4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7">
              <a:extLst>
                <a:ext uri="{FF2B5EF4-FFF2-40B4-BE49-F238E27FC236}">
                  <a16:creationId xmlns:a16="http://schemas.microsoft.com/office/drawing/2014/main" id="{483A5835-BE79-1424-D640-F55DB720B550}"/>
                </a:ext>
              </a:extLst>
            </p:cNvPr>
            <p:cNvSpPr>
              <a:spLocks/>
            </p:cNvSpPr>
            <p:nvPr/>
          </p:nvSpPr>
          <p:spPr bwMode="auto">
            <a:xfrm>
              <a:off x="5554663" y="1641475"/>
              <a:ext cx="165100" cy="165100"/>
            </a:xfrm>
            <a:custGeom>
              <a:avLst/>
              <a:gdLst>
                <a:gd name="T0" fmla="*/ 42 w 44"/>
                <a:gd name="T1" fmla="*/ 14 h 44"/>
                <a:gd name="T2" fmla="*/ 28 w 44"/>
                <a:gd name="T3" fmla="*/ 14 h 44"/>
                <a:gd name="T4" fmla="*/ 24 w 44"/>
                <a:gd name="T5" fmla="*/ 1 h 44"/>
                <a:gd name="T6" fmla="*/ 22 w 44"/>
                <a:gd name="T7" fmla="*/ 0 h 44"/>
                <a:gd name="T8" fmla="*/ 20 w 44"/>
                <a:gd name="T9" fmla="*/ 1 h 44"/>
                <a:gd name="T10" fmla="*/ 16 w 44"/>
                <a:gd name="T11" fmla="*/ 14 h 44"/>
                <a:gd name="T12" fmla="*/ 2 w 44"/>
                <a:gd name="T13" fmla="*/ 14 h 44"/>
                <a:gd name="T14" fmla="*/ 0 w 44"/>
                <a:gd name="T15" fmla="*/ 15 h 44"/>
                <a:gd name="T16" fmla="*/ 1 w 44"/>
                <a:gd name="T17" fmla="*/ 18 h 44"/>
                <a:gd name="T18" fmla="*/ 12 w 44"/>
                <a:gd name="T19" fmla="*/ 27 h 44"/>
                <a:gd name="T20" fmla="*/ 6 w 44"/>
                <a:gd name="T21" fmla="*/ 41 h 44"/>
                <a:gd name="T22" fmla="*/ 7 w 44"/>
                <a:gd name="T23" fmla="*/ 44 h 44"/>
                <a:gd name="T24" fmla="*/ 9 w 44"/>
                <a:gd name="T25" fmla="*/ 44 h 44"/>
                <a:gd name="T26" fmla="*/ 22 w 44"/>
                <a:gd name="T27" fmla="*/ 34 h 44"/>
                <a:gd name="T28" fmla="*/ 35 w 44"/>
                <a:gd name="T29" fmla="*/ 44 h 44"/>
                <a:gd name="T30" fmla="*/ 36 w 44"/>
                <a:gd name="T31" fmla="*/ 44 h 44"/>
                <a:gd name="T32" fmla="*/ 37 w 44"/>
                <a:gd name="T33" fmla="*/ 44 h 44"/>
                <a:gd name="T34" fmla="*/ 38 w 44"/>
                <a:gd name="T35" fmla="*/ 41 h 44"/>
                <a:gd name="T36" fmla="*/ 32 w 44"/>
                <a:gd name="T37" fmla="*/ 27 h 44"/>
                <a:gd name="T38" fmla="*/ 43 w 44"/>
                <a:gd name="T39" fmla="*/ 18 h 44"/>
                <a:gd name="T40" fmla="*/ 44 w 44"/>
                <a:gd name="T41" fmla="*/ 15 h 44"/>
                <a:gd name="T42" fmla="*/ 42 w 44"/>
                <a:gd name="T4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4">
                  <a:moveTo>
                    <a:pt x="42" y="14"/>
                  </a:moveTo>
                  <a:cubicBezTo>
                    <a:pt x="28" y="14"/>
                    <a:pt x="28" y="14"/>
                    <a:pt x="28" y="14"/>
                  </a:cubicBezTo>
                  <a:cubicBezTo>
                    <a:pt x="24" y="1"/>
                    <a:pt x="24" y="1"/>
                    <a:pt x="24" y="1"/>
                  </a:cubicBezTo>
                  <a:cubicBezTo>
                    <a:pt x="24" y="1"/>
                    <a:pt x="23" y="0"/>
                    <a:pt x="22" y="0"/>
                  </a:cubicBezTo>
                  <a:cubicBezTo>
                    <a:pt x="21" y="0"/>
                    <a:pt x="20" y="1"/>
                    <a:pt x="20" y="1"/>
                  </a:cubicBezTo>
                  <a:cubicBezTo>
                    <a:pt x="16" y="14"/>
                    <a:pt x="16" y="14"/>
                    <a:pt x="16" y="14"/>
                  </a:cubicBezTo>
                  <a:cubicBezTo>
                    <a:pt x="2" y="14"/>
                    <a:pt x="2" y="14"/>
                    <a:pt x="2" y="14"/>
                  </a:cubicBezTo>
                  <a:cubicBezTo>
                    <a:pt x="1" y="14"/>
                    <a:pt x="0" y="15"/>
                    <a:pt x="0" y="15"/>
                  </a:cubicBezTo>
                  <a:cubicBezTo>
                    <a:pt x="0" y="16"/>
                    <a:pt x="0" y="17"/>
                    <a:pt x="1" y="18"/>
                  </a:cubicBezTo>
                  <a:cubicBezTo>
                    <a:pt x="12" y="27"/>
                    <a:pt x="12" y="27"/>
                    <a:pt x="12" y="27"/>
                  </a:cubicBezTo>
                  <a:cubicBezTo>
                    <a:pt x="6" y="41"/>
                    <a:pt x="6" y="41"/>
                    <a:pt x="6" y="41"/>
                  </a:cubicBezTo>
                  <a:cubicBezTo>
                    <a:pt x="6" y="42"/>
                    <a:pt x="6" y="43"/>
                    <a:pt x="7" y="44"/>
                  </a:cubicBezTo>
                  <a:cubicBezTo>
                    <a:pt x="7" y="44"/>
                    <a:pt x="8" y="44"/>
                    <a:pt x="9" y="44"/>
                  </a:cubicBezTo>
                  <a:cubicBezTo>
                    <a:pt x="22" y="34"/>
                    <a:pt x="22" y="34"/>
                    <a:pt x="22" y="34"/>
                  </a:cubicBezTo>
                  <a:cubicBezTo>
                    <a:pt x="35" y="44"/>
                    <a:pt x="35" y="44"/>
                    <a:pt x="35" y="44"/>
                  </a:cubicBezTo>
                  <a:cubicBezTo>
                    <a:pt x="35" y="44"/>
                    <a:pt x="36" y="44"/>
                    <a:pt x="36" y="44"/>
                  </a:cubicBezTo>
                  <a:cubicBezTo>
                    <a:pt x="36" y="44"/>
                    <a:pt x="37" y="44"/>
                    <a:pt x="37" y="44"/>
                  </a:cubicBezTo>
                  <a:cubicBezTo>
                    <a:pt x="38" y="43"/>
                    <a:pt x="38" y="42"/>
                    <a:pt x="38" y="41"/>
                  </a:cubicBezTo>
                  <a:cubicBezTo>
                    <a:pt x="32" y="27"/>
                    <a:pt x="32" y="27"/>
                    <a:pt x="32" y="27"/>
                  </a:cubicBezTo>
                  <a:cubicBezTo>
                    <a:pt x="43" y="18"/>
                    <a:pt x="43" y="18"/>
                    <a:pt x="43" y="18"/>
                  </a:cubicBezTo>
                  <a:cubicBezTo>
                    <a:pt x="44" y="17"/>
                    <a:pt x="44" y="16"/>
                    <a:pt x="44" y="15"/>
                  </a:cubicBezTo>
                  <a:cubicBezTo>
                    <a:pt x="44" y="15"/>
                    <a:pt x="43" y="14"/>
                    <a:pt x="4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0" name="Freeform 8">
            <a:extLst>
              <a:ext uri="{FF2B5EF4-FFF2-40B4-BE49-F238E27FC236}">
                <a16:creationId xmlns:a16="http://schemas.microsoft.com/office/drawing/2014/main" id="{E45DAD0E-FA94-0569-38FB-6D4EE3FCE011}"/>
              </a:ext>
            </a:extLst>
          </p:cNvPr>
          <p:cNvSpPr>
            <a:spLocks noEditPoints="1"/>
          </p:cNvSpPr>
          <p:nvPr/>
        </p:nvSpPr>
        <p:spPr bwMode="auto">
          <a:xfrm>
            <a:off x="10322781" y="1561460"/>
            <a:ext cx="203955" cy="279095"/>
          </a:xfrm>
          <a:custGeom>
            <a:avLst/>
            <a:gdLst>
              <a:gd name="T0" fmla="*/ 0 w 72"/>
              <a:gd name="T1" fmla="*/ 36 h 96"/>
              <a:gd name="T2" fmla="*/ 0 w 72"/>
              <a:gd name="T3" fmla="*/ 96 h 96"/>
              <a:gd name="T4" fmla="*/ 72 w 72"/>
              <a:gd name="T5" fmla="*/ 96 h 96"/>
              <a:gd name="T6" fmla="*/ 72 w 72"/>
              <a:gd name="T7" fmla="*/ 36 h 96"/>
              <a:gd name="T8" fmla="*/ 60 w 72"/>
              <a:gd name="T9" fmla="*/ 36 h 96"/>
              <a:gd name="T10" fmla="*/ 60 w 72"/>
              <a:gd name="T11" fmla="*/ 24 h 96"/>
              <a:gd name="T12" fmla="*/ 36 w 72"/>
              <a:gd name="T13" fmla="*/ 0 h 96"/>
              <a:gd name="T14" fmla="*/ 12 w 72"/>
              <a:gd name="T15" fmla="*/ 24 h 96"/>
              <a:gd name="T16" fmla="*/ 16 w 72"/>
              <a:gd name="T17" fmla="*/ 24 h 96"/>
              <a:gd name="T18" fmla="*/ 36 w 72"/>
              <a:gd name="T19" fmla="*/ 4 h 96"/>
              <a:gd name="T20" fmla="*/ 56 w 72"/>
              <a:gd name="T21" fmla="*/ 24 h 96"/>
              <a:gd name="T22" fmla="*/ 56 w 72"/>
              <a:gd name="T23" fmla="*/ 36 h 96"/>
              <a:gd name="T24" fmla="*/ 0 w 72"/>
              <a:gd name="T25" fmla="*/ 36 h 96"/>
              <a:gd name="T26" fmla="*/ 32 w 72"/>
              <a:gd name="T27" fmla="*/ 60 h 96"/>
              <a:gd name="T28" fmla="*/ 36 w 72"/>
              <a:gd name="T29" fmla="*/ 56 h 96"/>
              <a:gd name="T30" fmla="*/ 40 w 72"/>
              <a:gd name="T31" fmla="*/ 60 h 96"/>
              <a:gd name="T32" fmla="*/ 38 w 72"/>
              <a:gd name="T33" fmla="*/ 63 h 96"/>
              <a:gd name="T34" fmla="*/ 38 w 72"/>
              <a:gd name="T35" fmla="*/ 74 h 96"/>
              <a:gd name="T36" fmla="*/ 36 w 72"/>
              <a:gd name="T37" fmla="*/ 76 h 96"/>
              <a:gd name="T38" fmla="*/ 34 w 72"/>
              <a:gd name="T39" fmla="*/ 74 h 96"/>
              <a:gd name="T40" fmla="*/ 34 w 72"/>
              <a:gd name="T41" fmla="*/ 63 h 96"/>
              <a:gd name="T42" fmla="*/ 32 w 72"/>
              <a:gd name="T43"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96">
                <a:moveTo>
                  <a:pt x="0" y="36"/>
                </a:moveTo>
                <a:cubicBezTo>
                  <a:pt x="0" y="96"/>
                  <a:pt x="0" y="96"/>
                  <a:pt x="0" y="96"/>
                </a:cubicBezTo>
                <a:cubicBezTo>
                  <a:pt x="72" y="96"/>
                  <a:pt x="72" y="96"/>
                  <a:pt x="72" y="96"/>
                </a:cubicBezTo>
                <a:cubicBezTo>
                  <a:pt x="72" y="36"/>
                  <a:pt x="72" y="36"/>
                  <a:pt x="72" y="36"/>
                </a:cubicBezTo>
                <a:cubicBezTo>
                  <a:pt x="60" y="36"/>
                  <a:pt x="60" y="36"/>
                  <a:pt x="60" y="36"/>
                </a:cubicBezTo>
                <a:cubicBezTo>
                  <a:pt x="60" y="24"/>
                  <a:pt x="60" y="24"/>
                  <a:pt x="60" y="24"/>
                </a:cubicBezTo>
                <a:cubicBezTo>
                  <a:pt x="60" y="11"/>
                  <a:pt x="49" y="0"/>
                  <a:pt x="36" y="0"/>
                </a:cubicBezTo>
                <a:cubicBezTo>
                  <a:pt x="23" y="0"/>
                  <a:pt x="12" y="11"/>
                  <a:pt x="12" y="24"/>
                </a:cubicBezTo>
                <a:cubicBezTo>
                  <a:pt x="16" y="24"/>
                  <a:pt x="16" y="24"/>
                  <a:pt x="16" y="24"/>
                </a:cubicBezTo>
                <a:cubicBezTo>
                  <a:pt x="16" y="13"/>
                  <a:pt x="25" y="4"/>
                  <a:pt x="36" y="4"/>
                </a:cubicBezTo>
                <a:cubicBezTo>
                  <a:pt x="47" y="4"/>
                  <a:pt x="56" y="13"/>
                  <a:pt x="56" y="24"/>
                </a:cubicBezTo>
                <a:cubicBezTo>
                  <a:pt x="56" y="36"/>
                  <a:pt x="56" y="36"/>
                  <a:pt x="56" y="36"/>
                </a:cubicBezTo>
                <a:lnTo>
                  <a:pt x="0" y="36"/>
                </a:lnTo>
                <a:close/>
                <a:moveTo>
                  <a:pt x="32" y="60"/>
                </a:moveTo>
                <a:cubicBezTo>
                  <a:pt x="32" y="58"/>
                  <a:pt x="34" y="56"/>
                  <a:pt x="36" y="56"/>
                </a:cubicBezTo>
                <a:cubicBezTo>
                  <a:pt x="38" y="56"/>
                  <a:pt x="40" y="58"/>
                  <a:pt x="40" y="60"/>
                </a:cubicBezTo>
                <a:cubicBezTo>
                  <a:pt x="40" y="61"/>
                  <a:pt x="39" y="63"/>
                  <a:pt x="38" y="63"/>
                </a:cubicBezTo>
                <a:cubicBezTo>
                  <a:pt x="38" y="74"/>
                  <a:pt x="38" y="74"/>
                  <a:pt x="38" y="74"/>
                </a:cubicBezTo>
                <a:cubicBezTo>
                  <a:pt x="38" y="75"/>
                  <a:pt x="37" y="76"/>
                  <a:pt x="36" y="76"/>
                </a:cubicBezTo>
                <a:cubicBezTo>
                  <a:pt x="35" y="76"/>
                  <a:pt x="34" y="75"/>
                  <a:pt x="34" y="74"/>
                </a:cubicBezTo>
                <a:cubicBezTo>
                  <a:pt x="34" y="63"/>
                  <a:pt x="34" y="63"/>
                  <a:pt x="34" y="63"/>
                </a:cubicBezTo>
                <a:cubicBezTo>
                  <a:pt x="33" y="63"/>
                  <a:pt x="32" y="61"/>
                  <a:pt x="32"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19">
            <a:extLst>
              <a:ext uri="{FF2B5EF4-FFF2-40B4-BE49-F238E27FC236}">
                <a16:creationId xmlns:a16="http://schemas.microsoft.com/office/drawing/2014/main" id="{5B77AC66-10D4-41BC-BFAC-E52B3F4C88F3}"/>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82" name="TextBox 81">
            <a:extLst>
              <a:ext uri="{FF2B5EF4-FFF2-40B4-BE49-F238E27FC236}">
                <a16:creationId xmlns:a16="http://schemas.microsoft.com/office/drawing/2014/main" id="{07FA46C7-76AD-0377-6384-47E15D97356C}"/>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spTree>
    <p:extLst>
      <p:ext uri="{BB962C8B-B14F-4D97-AF65-F5344CB8AC3E}">
        <p14:creationId xmlns:p14="http://schemas.microsoft.com/office/powerpoint/2010/main" val="321683660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5747</TotalTime>
  <Words>1427</Words>
  <Application>Microsoft Office PowerPoint</Application>
  <PresentationFormat>Widescreen</PresentationFormat>
  <Paragraphs>183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Aharoni</vt:lpstr>
      <vt:lpstr>Arial</vt:lpstr>
      <vt:lpstr>Calibri</vt:lpstr>
      <vt:lpstr>Calibri Light</vt:lpstr>
      <vt:lpstr>Century Gothic</vt:lpstr>
      <vt:lpstr>Segoe UI</vt:lpstr>
      <vt:lpstr>Segoe UI Light</vt:lpstr>
      <vt:lpstr>Office Theme</vt:lpstr>
      <vt:lpstr>Slide 1</vt:lpstr>
      <vt:lpstr>PowerPoint Presentation</vt:lpstr>
      <vt:lpstr>Overview of pharma sector </vt:lpstr>
      <vt:lpstr>Drug Development Process:  </vt:lpstr>
      <vt:lpstr>PowerPoint Presentation</vt:lpstr>
      <vt:lpstr>Compliance Challenges faced by pharmaceutical companies : </vt:lpstr>
      <vt:lpstr>PowerPoint Presentation</vt:lpstr>
      <vt:lpstr>Key Therapeutic Areas</vt:lpstr>
      <vt:lpstr> Drug Pipeline and R&amp;D Analysis : </vt:lpstr>
      <vt:lpstr>Key Companies and Their Drug Pipelines of India :</vt:lpstr>
      <vt:lpstr>Regulatory &amp; Compliance Risks</vt:lpstr>
      <vt:lpstr>PowerPoint Presentation</vt:lpstr>
      <vt:lpstr>Recommendation : </vt:lpstr>
      <vt:lpstr> Final Recommendations</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vikshita mali</dc:creator>
  <cp:lastModifiedBy>vikshita mali</cp:lastModifiedBy>
  <cp:revision>1</cp:revision>
  <dcterms:created xsi:type="dcterms:W3CDTF">2024-11-15T10:37:48Z</dcterms:created>
  <dcterms:modified xsi:type="dcterms:W3CDTF">2024-11-19T10:25:34Z</dcterms:modified>
</cp:coreProperties>
</file>